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Lato"/>
      <p:regular r:id="rId13"/>
      <p:bold r:id="rId14"/>
      <p:italic r:id="rId15"/>
      <p:boldItalic r:id="rId16"/>
    </p:embeddedFont>
    <p:embeddedFont>
      <p:font typeface="Candara"/>
      <p:regular r:id="rId17"/>
      <p:bold r:id="rId18"/>
      <p:italic r:id="rId19"/>
      <p:boldItalic r:id="rId20"/>
    </p:embeddedFont>
    <p:embeddedFont>
      <p:font typeface="Source Sans Pr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5" roundtripDataSignature="AMtx7mi3RXJpx0dL4XiWkprc92IYJ9Ip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ndara-boldItalic.fntdata"/><Relationship Id="rId22" Type="http://schemas.openxmlformats.org/officeDocument/2006/relationships/font" Target="fonts/SourceSansPro-bold.fntdata"/><Relationship Id="rId21" Type="http://schemas.openxmlformats.org/officeDocument/2006/relationships/font" Target="fonts/SourceSansPro-regular.fntdata"/><Relationship Id="rId24" Type="http://schemas.openxmlformats.org/officeDocument/2006/relationships/font" Target="fonts/SourceSansPro-boldItalic.fntdata"/><Relationship Id="rId23" Type="http://schemas.openxmlformats.org/officeDocument/2006/relationships/font" Target="fonts/SourceSansPr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ato-regular.fntdata"/><Relationship Id="rId12" Type="http://schemas.openxmlformats.org/officeDocument/2006/relationships/slide" Target="slides/slide7.xml"/><Relationship Id="rId15" Type="http://schemas.openxmlformats.org/officeDocument/2006/relationships/font" Target="fonts/Lato-italic.fntdata"/><Relationship Id="rId14" Type="http://schemas.openxmlformats.org/officeDocument/2006/relationships/font" Target="fonts/Lato-bold.fntdata"/><Relationship Id="rId17" Type="http://schemas.openxmlformats.org/officeDocument/2006/relationships/font" Target="fonts/Candara-regular.fntdata"/><Relationship Id="rId16" Type="http://schemas.openxmlformats.org/officeDocument/2006/relationships/font" Target="fonts/Lato-boldItalic.fntdata"/><Relationship Id="rId19" Type="http://schemas.openxmlformats.org/officeDocument/2006/relationships/font" Target="fonts/Candara-italic.fntdata"/><Relationship Id="rId18" Type="http://schemas.openxmlformats.org/officeDocument/2006/relationships/font" Target="fonts/Candar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579082bb5_1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d579082bb5_1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21e8d0eb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gd21e8d0eb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21e8d0eb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d21e8d0ebb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d28893757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gd28893757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579082bb5_1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d579082bb5_1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21e8d0ebb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d21e8d0ebb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D81F7"/>
              </a:buClr>
              <a:buSzPts val="6000"/>
              <a:buFont typeface="Candara"/>
              <a:buNone/>
              <a:defRPr sz="6000">
                <a:solidFill>
                  <a:srgbClr val="1D81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4"/>
          <p:cNvSpPr/>
          <p:nvPr/>
        </p:nvSpPr>
        <p:spPr>
          <a:xfrm>
            <a:off x="10811435" y="5647765"/>
            <a:ext cx="1380565" cy="120754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ekolah Penggerak | Sekolah Penggerak" id="21" name="Google Shape;21;p4"/>
          <p:cNvPicPr preferRelativeResize="0"/>
          <p:nvPr/>
        </p:nvPicPr>
        <p:blipFill rotWithShape="1">
          <a:blip r:embed="rId2">
            <a:alphaModFix/>
          </a:blip>
          <a:srcRect b="0" l="0" r="0" t="0"/>
          <a:stretch/>
        </p:blipFill>
        <p:spPr>
          <a:xfrm>
            <a:off x="7390504" y="4161651"/>
            <a:ext cx="4801496" cy="2693660"/>
          </a:xfrm>
          <a:prstGeom prst="rect">
            <a:avLst/>
          </a:prstGeom>
          <a:noFill/>
          <a:ln>
            <a:noFill/>
          </a:ln>
        </p:spPr>
      </p:pic>
      <p:cxnSp>
        <p:nvCxnSpPr>
          <p:cNvPr id="22" name="Google Shape;22;p4"/>
          <p:cNvCxnSpPr/>
          <p:nvPr/>
        </p:nvCxnSpPr>
        <p:spPr>
          <a:xfrm>
            <a:off x="1524000" y="3509963"/>
            <a:ext cx="9144000" cy="0"/>
          </a:xfrm>
          <a:prstGeom prst="straightConnector1">
            <a:avLst/>
          </a:prstGeom>
          <a:noFill/>
          <a:ln cap="flat" cmpd="sng" w="12700">
            <a:solidFill>
              <a:schemeClr val="accent2"/>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11"/>
          <p:cNvSpPr txBox="1"/>
          <p:nvPr>
            <p:ph type="title"/>
          </p:nvPr>
        </p:nvSpPr>
        <p:spPr>
          <a:xfrm>
            <a:off x="839788" y="909021"/>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txBox="1"/>
          <p:nvPr>
            <p:ph idx="1" type="body"/>
          </p:nvPr>
        </p:nvSpPr>
        <p:spPr>
          <a:xfrm>
            <a:off x="5183188" y="909021"/>
            <a:ext cx="6172200" cy="4952029"/>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11"/>
          <p:cNvSpPr txBox="1"/>
          <p:nvPr>
            <p:ph idx="2" type="body"/>
          </p:nvPr>
        </p:nvSpPr>
        <p:spPr>
          <a:xfrm>
            <a:off x="839788" y="2509221"/>
            <a:ext cx="3932237" cy="33597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12"/>
          <p:cNvSpPr txBox="1"/>
          <p:nvPr>
            <p:ph type="title"/>
          </p:nvPr>
        </p:nvSpPr>
        <p:spPr>
          <a:xfrm>
            <a:off x="839788" y="987424"/>
            <a:ext cx="3932237" cy="17342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ndara"/>
                <a:ea typeface="Candara"/>
                <a:cs typeface="Candara"/>
                <a:sym typeface="Candara"/>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ndara"/>
                <a:ea typeface="Candara"/>
                <a:cs typeface="Candara"/>
                <a:sym typeface="Candara"/>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6" name="Google Shape;76;p12"/>
          <p:cNvSpPr txBox="1"/>
          <p:nvPr>
            <p:ph idx="1" type="body"/>
          </p:nvPr>
        </p:nvSpPr>
        <p:spPr>
          <a:xfrm>
            <a:off x="839788" y="2721684"/>
            <a:ext cx="3932237" cy="314730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13"/>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 type="body"/>
          </p:nvPr>
        </p:nvSpPr>
        <p:spPr>
          <a:xfrm rot="5400000">
            <a:off x="4176820" y="-1000017"/>
            <a:ext cx="383836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86" name="Shape 86"/>
        <p:cNvGrpSpPr/>
        <p:nvPr/>
      </p:nvGrpSpPr>
      <p:grpSpPr>
        <a:xfrm>
          <a:off x="0" y="0"/>
          <a:ext cx="0" cy="0"/>
          <a:chOff x="0" y="0"/>
          <a:chExt cx="0" cy="0"/>
        </a:xfrm>
      </p:grpSpPr>
      <p:sp>
        <p:nvSpPr>
          <p:cNvPr id="87" name="Google Shape;87;gd579082bb5_1_79"/>
          <p:cNvSpPr/>
          <p:nvPr/>
        </p:nvSpPr>
        <p:spPr>
          <a:xfrm>
            <a:off x="188367" y="-35067"/>
            <a:ext cx="2808000" cy="6893100"/>
          </a:xfrm>
          <a:prstGeom prst="rect">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gd579082bb5_1_79"/>
          <p:cNvSpPr txBox="1"/>
          <p:nvPr>
            <p:ph type="title"/>
          </p:nvPr>
        </p:nvSpPr>
        <p:spPr>
          <a:xfrm>
            <a:off x="188567" y="318633"/>
            <a:ext cx="28080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2800"/>
              <a:buNone/>
              <a:defRPr b="1" sz="2800"/>
            </a:lvl1pPr>
            <a:lvl2pPr lvl="1" algn="l">
              <a:lnSpc>
                <a:spcPct val="100000"/>
              </a:lnSpc>
              <a:spcBef>
                <a:spcPts val="0"/>
              </a:spcBef>
              <a:spcAft>
                <a:spcPts val="0"/>
              </a:spcAft>
              <a:buSzPts val="2800"/>
              <a:buNone/>
              <a:defRPr b="1" sz="2800"/>
            </a:lvl2pPr>
            <a:lvl3pPr lvl="2" algn="l">
              <a:lnSpc>
                <a:spcPct val="100000"/>
              </a:lnSpc>
              <a:spcBef>
                <a:spcPts val="0"/>
              </a:spcBef>
              <a:spcAft>
                <a:spcPts val="0"/>
              </a:spcAft>
              <a:buSzPts val="2800"/>
              <a:buNone/>
              <a:defRPr b="1" sz="2800"/>
            </a:lvl3pPr>
            <a:lvl4pPr lvl="3" algn="l">
              <a:lnSpc>
                <a:spcPct val="100000"/>
              </a:lnSpc>
              <a:spcBef>
                <a:spcPts val="0"/>
              </a:spcBef>
              <a:spcAft>
                <a:spcPts val="0"/>
              </a:spcAft>
              <a:buSzPts val="2800"/>
              <a:buNone/>
              <a:defRPr b="1" sz="2800"/>
            </a:lvl4pPr>
            <a:lvl5pPr lvl="4" algn="l">
              <a:lnSpc>
                <a:spcPct val="100000"/>
              </a:lnSpc>
              <a:spcBef>
                <a:spcPts val="0"/>
              </a:spcBef>
              <a:spcAft>
                <a:spcPts val="0"/>
              </a:spcAft>
              <a:buSzPts val="2800"/>
              <a:buNone/>
              <a:defRPr b="1" sz="2800"/>
            </a:lvl5pPr>
            <a:lvl6pPr lvl="5" algn="l">
              <a:lnSpc>
                <a:spcPct val="100000"/>
              </a:lnSpc>
              <a:spcBef>
                <a:spcPts val="0"/>
              </a:spcBef>
              <a:spcAft>
                <a:spcPts val="0"/>
              </a:spcAft>
              <a:buSzPts val="2800"/>
              <a:buNone/>
              <a:defRPr b="1" sz="2800"/>
            </a:lvl6pPr>
            <a:lvl7pPr lvl="6" algn="l">
              <a:lnSpc>
                <a:spcPct val="100000"/>
              </a:lnSpc>
              <a:spcBef>
                <a:spcPts val="0"/>
              </a:spcBef>
              <a:spcAft>
                <a:spcPts val="0"/>
              </a:spcAft>
              <a:buSzPts val="2800"/>
              <a:buNone/>
              <a:defRPr b="1" sz="2800"/>
            </a:lvl7pPr>
            <a:lvl8pPr lvl="7" algn="l">
              <a:lnSpc>
                <a:spcPct val="100000"/>
              </a:lnSpc>
              <a:spcBef>
                <a:spcPts val="0"/>
              </a:spcBef>
              <a:spcAft>
                <a:spcPts val="0"/>
              </a:spcAft>
              <a:buSzPts val="2800"/>
              <a:buNone/>
              <a:defRPr b="1" sz="2800"/>
            </a:lvl8pPr>
            <a:lvl9pPr lvl="8" algn="l">
              <a:lnSpc>
                <a:spcPct val="100000"/>
              </a:lnSpc>
              <a:spcBef>
                <a:spcPts val="0"/>
              </a:spcBef>
              <a:spcAft>
                <a:spcPts val="0"/>
              </a:spcAft>
              <a:buSzPts val="2800"/>
              <a:buNone/>
              <a:defRPr b="1" sz="2800"/>
            </a:lvl9pPr>
          </a:lstStyle>
          <a:p/>
        </p:txBody>
      </p:sp>
      <p:sp>
        <p:nvSpPr>
          <p:cNvPr id="89" name="Google Shape;89;gd579082bb5_1_79"/>
          <p:cNvSpPr txBox="1"/>
          <p:nvPr>
            <p:ph idx="1" type="body"/>
          </p:nvPr>
        </p:nvSpPr>
        <p:spPr>
          <a:xfrm>
            <a:off x="3525767" y="371933"/>
            <a:ext cx="8250900" cy="5720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434343"/>
              </a:buClr>
              <a:buSzPts val="2800"/>
              <a:buChar char="•"/>
              <a:defRPr>
                <a:solidFill>
                  <a:srgbClr val="434343"/>
                </a:solidFill>
              </a:defRPr>
            </a:lvl1pPr>
            <a:lvl2pPr indent="-381000" lvl="1" marL="914400" algn="l">
              <a:lnSpc>
                <a:spcPct val="90000"/>
              </a:lnSpc>
              <a:spcBef>
                <a:spcPts val="500"/>
              </a:spcBef>
              <a:spcAft>
                <a:spcPts val="0"/>
              </a:spcAft>
              <a:buClr>
                <a:srgbClr val="434343"/>
              </a:buClr>
              <a:buSzPts val="2400"/>
              <a:buChar char="•"/>
              <a:defRPr>
                <a:solidFill>
                  <a:srgbClr val="434343"/>
                </a:solidFill>
              </a:defRPr>
            </a:lvl2pPr>
            <a:lvl3pPr indent="-355600" lvl="2" marL="1371600" algn="l">
              <a:lnSpc>
                <a:spcPct val="90000"/>
              </a:lnSpc>
              <a:spcBef>
                <a:spcPts val="500"/>
              </a:spcBef>
              <a:spcAft>
                <a:spcPts val="0"/>
              </a:spcAft>
              <a:buClr>
                <a:srgbClr val="434343"/>
              </a:buClr>
              <a:buSzPts val="2000"/>
              <a:buChar char="•"/>
              <a:defRPr>
                <a:solidFill>
                  <a:srgbClr val="434343"/>
                </a:solidFill>
              </a:defRPr>
            </a:lvl3pPr>
            <a:lvl4pPr indent="-342900" lvl="3" marL="1828800" algn="l">
              <a:lnSpc>
                <a:spcPct val="90000"/>
              </a:lnSpc>
              <a:spcBef>
                <a:spcPts val="500"/>
              </a:spcBef>
              <a:spcAft>
                <a:spcPts val="0"/>
              </a:spcAft>
              <a:buClr>
                <a:srgbClr val="434343"/>
              </a:buClr>
              <a:buSzPts val="1800"/>
              <a:buChar char="•"/>
              <a:defRPr>
                <a:solidFill>
                  <a:srgbClr val="434343"/>
                </a:solidFill>
              </a:defRPr>
            </a:lvl4pPr>
            <a:lvl5pPr indent="-342900" lvl="4" marL="2286000" algn="l">
              <a:lnSpc>
                <a:spcPct val="90000"/>
              </a:lnSpc>
              <a:spcBef>
                <a:spcPts val="500"/>
              </a:spcBef>
              <a:spcAft>
                <a:spcPts val="0"/>
              </a:spcAft>
              <a:buClr>
                <a:srgbClr val="434343"/>
              </a:buClr>
              <a:buSzPts val="1800"/>
              <a:buChar char="•"/>
              <a:defRPr>
                <a:solidFill>
                  <a:srgbClr val="434343"/>
                </a:solidFill>
              </a:defRPr>
            </a:lvl5pPr>
            <a:lvl6pPr indent="-342900" lvl="5" marL="2743200" algn="l">
              <a:lnSpc>
                <a:spcPct val="90000"/>
              </a:lnSpc>
              <a:spcBef>
                <a:spcPts val="500"/>
              </a:spcBef>
              <a:spcAft>
                <a:spcPts val="0"/>
              </a:spcAft>
              <a:buClr>
                <a:srgbClr val="434343"/>
              </a:buClr>
              <a:buSzPts val="1800"/>
              <a:buChar char="•"/>
              <a:defRPr>
                <a:solidFill>
                  <a:srgbClr val="434343"/>
                </a:solidFill>
              </a:defRPr>
            </a:lvl6pPr>
            <a:lvl7pPr indent="-342900" lvl="6" marL="3200400" algn="l">
              <a:lnSpc>
                <a:spcPct val="90000"/>
              </a:lnSpc>
              <a:spcBef>
                <a:spcPts val="500"/>
              </a:spcBef>
              <a:spcAft>
                <a:spcPts val="0"/>
              </a:spcAft>
              <a:buClr>
                <a:srgbClr val="434343"/>
              </a:buClr>
              <a:buSzPts val="1800"/>
              <a:buChar char="•"/>
              <a:defRPr>
                <a:solidFill>
                  <a:srgbClr val="434343"/>
                </a:solidFill>
              </a:defRPr>
            </a:lvl7pPr>
            <a:lvl8pPr indent="-342900" lvl="7" marL="3657600" algn="l">
              <a:lnSpc>
                <a:spcPct val="90000"/>
              </a:lnSpc>
              <a:spcBef>
                <a:spcPts val="500"/>
              </a:spcBef>
              <a:spcAft>
                <a:spcPts val="0"/>
              </a:spcAft>
              <a:buClr>
                <a:srgbClr val="434343"/>
              </a:buClr>
              <a:buSzPts val="1800"/>
              <a:buChar char="•"/>
              <a:defRPr>
                <a:solidFill>
                  <a:srgbClr val="434343"/>
                </a:solidFill>
              </a:defRPr>
            </a:lvl8pPr>
            <a:lvl9pPr indent="-342900" lvl="8" marL="4114800" algn="l">
              <a:lnSpc>
                <a:spcPct val="90000"/>
              </a:lnSpc>
              <a:spcBef>
                <a:spcPts val="500"/>
              </a:spcBef>
              <a:spcAft>
                <a:spcPts val="0"/>
              </a:spcAft>
              <a:buClr>
                <a:srgbClr val="434343"/>
              </a:buClr>
              <a:buSzPts val="1800"/>
              <a:buChar char="•"/>
              <a:defRPr>
                <a:solidFill>
                  <a:srgbClr val="434343"/>
                </a:solidFill>
              </a:defRPr>
            </a:lvl9pPr>
          </a:lstStyle>
          <a:p/>
        </p:txBody>
      </p:sp>
      <p:sp>
        <p:nvSpPr>
          <p:cNvPr id="90" name="Google Shape;90;gd579082bb5_1_7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spTree>
      <p:nvGrpSpPr>
        <p:cNvPr id="23" name="Shape 23"/>
        <p:cNvGrpSpPr/>
        <p:nvPr/>
      </p:nvGrpSpPr>
      <p:grpSpPr>
        <a:xfrm>
          <a:off x="0" y="0"/>
          <a:ext cx="0" cy="0"/>
          <a:chOff x="0" y="0"/>
          <a:chExt cx="0" cy="0"/>
        </a:xfrm>
      </p:grpSpPr>
      <p:sp>
        <p:nvSpPr>
          <p:cNvPr id="24" name="Google Shape;24;gd579082bb5_1_197"/>
          <p:cNvSpPr/>
          <p:nvPr>
            <p:ph idx="2" type="pic"/>
          </p:nvPr>
        </p:nvSpPr>
        <p:spPr>
          <a:xfrm>
            <a:off x="0" y="1"/>
            <a:ext cx="12192000" cy="6561600"/>
          </a:xfrm>
          <a:prstGeom prst="rect">
            <a:avLst/>
          </a:prstGeom>
          <a:solidFill>
            <a:srgbClr val="F2F2F2"/>
          </a:solidFill>
          <a:ln>
            <a:noFill/>
          </a:ln>
        </p:spPr>
        <p:txBody>
          <a:bodyPr anchorCtr="0" anchor="ctr" bIns="121900" lIns="121900" spcFirstLastPara="1" rIns="121900" wrap="square" tIns="121900">
            <a:noAutofit/>
          </a:bodyPr>
          <a:lstStyle>
            <a:lvl1pPr lvl="0" marR="0" rtl="0" algn="ctr">
              <a:lnSpc>
                <a:spcPct val="100000"/>
              </a:lnSpc>
              <a:spcBef>
                <a:spcPts val="200"/>
              </a:spcBef>
              <a:spcAft>
                <a:spcPts val="0"/>
              </a:spcAft>
              <a:buClr>
                <a:schemeClr val="accent1"/>
              </a:buClr>
              <a:buSzPts val="1200"/>
              <a:buFont typeface="Arial"/>
              <a:buNone/>
              <a:defRPr b="0" i="0" sz="1200" u="none" cap="none" strike="noStrike">
                <a:solidFill>
                  <a:schemeClr val="accent1"/>
                </a:solidFill>
                <a:latin typeface="Arial"/>
                <a:ea typeface="Arial"/>
                <a:cs typeface="Arial"/>
                <a:sym typeface="Arial"/>
              </a:defRPr>
            </a:lvl1pPr>
            <a:lvl2pPr lvl="1"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2pPr>
            <a:lvl3pPr lvl="2"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3pPr>
            <a:lvl4pPr lvl="3"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4pPr>
            <a:lvl5pPr lvl="4"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5pPr>
            <a:lvl6pPr lvl="5"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6pPr>
            <a:lvl7pPr lvl="6"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7pPr>
            <a:lvl8pPr lvl="7" marR="0" rtl="0" algn="l">
              <a:lnSpc>
                <a:spcPct val="115000"/>
              </a:lnSpc>
              <a:spcBef>
                <a:spcPts val="210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8pPr>
            <a:lvl9pPr lvl="8" marR="0" rtl="0" algn="l">
              <a:lnSpc>
                <a:spcPct val="115000"/>
              </a:lnSpc>
              <a:spcBef>
                <a:spcPts val="2100"/>
              </a:spcBef>
              <a:spcAft>
                <a:spcPts val="2100"/>
              </a:spcAft>
              <a:buClr>
                <a:schemeClr val="accent1"/>
              </a:buClr>
              <a:buSzPts val="1500"/>
              <a:buFont typeface="Lato"/>
              <a:buChar char="■"/>
              <a:defRPr b="0" i="0" sz="1500" u="none" cap="none" strike="noStrike">
                <a:solidFill>
                  <a:schemeClr val="accent1"/>
                </a:solidFill>
                <a:latin typeface="Lato"/>
                <a:ea typeface="Lato"/>
                <a:cs typeface="Lato"/>
                <a:sym typeface="Lato"/>
              </a:defRPr>
            </a:lvl9pPr>
          </a:lstStyle>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gce6dcb5c10_0_70"/>
          <p:cNvSpPr txBox="1"/>
          <p:nvPr>
            <p:ph type="title"/>
          </p:nvPr>
        </p:nvSpPr>
        <p:spPr>
          <a:xfrm>
            <a:off x="415600" y="196533"/>
            <a:ext cx="113607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gce6dcb5c10_0_70"/>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434343"/>
              </a:buClr>
              <a:buSzPts val="2800"/>
              <a:buChar char="•"/>
              <a:defRPr>
                <a:solidFill>
                  <a:srgbClr val="434343"/>
                </a:solidFill>
              </a:defRPr>
            </a:lvl1pPr>
            <a:lvl2pPr indent="-381000" lvl="1" marL="914400" algn="l">
              <a:lnSpc>
                <a:spcPct val="90000"/>
              </a:lnSpc>
              <a:spcBef>
                <a:spcPts val="500"/>
              </a:spcBef>
              <a:spcAft>
                <a:spcPts val="0"/>
              </a:spcAft>
              <a:buClr>
                <a:srgbClr val="434343"/>
              </a:buClr>
              <a:buSzPts val="2400"/>
              <a:buChar char="•"/>
              <a:defRPr>
                <a:solidFill>
                  <a:srgbClr val="434343"/>
                </a:solidFill>
              </a:defRPr>
            </a:lvl2pPr>
            <a:lvl3pPr indent="-355600" lvl="2" marL="1371600" algn="l">
              <a:lnSpc>
                <a:spcPct val="90000"/>
              </a:lnSpc>
              <a:spcBef>
                <a:spcPts val="500"/>
              </a:spcBef>
              <a:spcAft>
                <a:spcPts val="0"/>
              </a:spcAft>
              <a:buClr>
                <a:srgbClr val="434343"/>
              </a:buClr>
              <a:buSzPts val="2000"/>
              <a:buChar char="•"/>
              <a:defRPr>
                <a:solidFill>
                  <a:srgbClr val="434343"/>
                </a:solidFill>
              </a:defRPr>
            </a:lvl3pPr>
            <a:lvl4pPr indent="-342900" lvl="3" marL="1828800" algn="l">
              <a:lnSpc>
                <a:spcPct val="90000"/>
              </a:lnSpc>
              <a:spcBef>
                <a:spcPts val="500"/>
              </a:spcBef>
              <a:spcAft>
                <a:spcPts val="0"/>
              </a:spcAft>
              <a:buClr>
                <a:srgbClr val="434343"/>
              </a:buClr>
              <a:buSzPts val="1800"/>
              <a:buChar char="•"/>
              <a:defRPr>
                <a:solidFill>
                  <a:srgbClr val="434343"/>
                </a:solidFill>
              </a:defRPr>
            </a:lvl4pPr>
            <a:lvl5pPr indent="-342900" lvl="4" marL="2286000" algn="l">
              <a:lnSpc>
                <a:spcPct val="90000"/>
              </a:lnSpc>
              <a:spcBef>
                <a:spcPts val="500"/>
              </a:spcBef>
              <a:spcAft>
                <a:spcPts val="0"/>
              </a:spcAft>
              <a:buClr>
                <a:srgbClr val="434343"/>
              </a:buClr>
              <a:buSzPts val="1800"/>
              <a:buChar char="•"/>
              <a:defRPr>
                <a:solidFill>
                  <a:srgbClr val="434343"/>
                </a:solidFill>
              </a:defRPr>
            </a:lvl5pPr>
            <a:lvl6pPr indent="-342900" lvl="5" marL="2743200" algn="l">
              <a:lnSpc>
                <a:spcPct val="90000"/>
              </a:lnSpc>
              <a:spcBef>
                <a:spcPts val="500"/>
              </a:spcBef>
              <a:spcAft>
                <a:spcPts val="0"/>
              </a:spcAft>
              <a:buClr>
                <a:srgbClr val="434343"/>
              </a:buClr>
              <a:buSzPts val="1800"/>
              <a:buChar char="•"/>
              <a:defRPr>
                <a:solidFill>
                  <a:srgbClr val="434343"/>
                </a:solidFill>
              </a:defRPr>
            </a:lvl6pPr>
            <a:lvl7pPr indent="-342900" lvl="6" marL="3200400" algn="l">
              <a:lnSpc>
                <a:spcPct val="90000"/>
              </a:lnSpc>
              <a:spcBef>
                <a:spcPts val="500"/>
              </a:spcBef>
              <a:spcAft>
                <a:spcPts val="0"/>
              </a:spcAft>
              <a:buClr>
                <a:srgbClr val="434343"/>
              </a:buClr>
              <a:buSzPts val="1800"/>
              <a:buChar char="•"/>
              <a:defRPr>
                <a:solidFill>
                  <a:srgbClr val="434343"/>
                </a:solidFill>
              </a:defRPr>
            </a:lvl7pPr>
            <a:lvl8pPr indent="-342900" lvl="7" marL="3657600" algn="l">
              <a:lnSpc>
                <a:spcPct val="90000"/>
              </a:lnSpc>
              <a:spcBef>
                <a:spcPts val="500"/>
              </a:spcBef>
              <a:spcAft>
                <a:spcPts val="0"/>
              </a:spcAft>
              <a:buClr>
                <a:srgbClr val="434343"/>
              </a:buClr>
              <a:buSzPts val="1800"/>
              <a:buChar char="•"/>
              <a:defRPr>
                <a:solidFill>
                  <a:srgbClr val="434343"/>
                </a:solidFill>
              </a:defRPr>
            </a:lvl8pPr>
            <a:lvl9pPr indent="-342900" lvl="8" marL="4114800" algn="l">
              <a:lnSpc>
                <a:spcPct val="90000"/>
              </a:lnSpc>
              <a:spcBef>
                <a:spcPts val="500"/>
              </a:spcBef>
              <a:spcAft>
                <a:spcPts val="0"/>
              </a:spcAft>
              <a:buClr>
                <a:srgbClr val="434343"/>
              </a:buClr>
              <a:buSzPts val="1800"/>
              <a:buChar char="•"/>
              <a:defRPr>
                <a:solidFill>
                  <a:srgbClr val="434343"/>
                </a:solidFill>
              </a:defRPr>
            </a:lvl9pPr>
          </a:lstStyle>
          <a:p/>
        </p:txBody>
      </p:sp>
      <p:sp>
        <p:nvSpPr>
          <p:cNvPr id="28" name="Google Shape;28;gce6dcb5c10_0_7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5"/>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2338603"/>
            <a:ext cx="10515600" cy="38383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6"/>
          <p:cNvSpPr/>
          <p:nvPr/>
        </p:nvSpPr>
        <p:spPr>
          <a:xfrm>
            <a:off x="1" y="842481"/>
            <a:ext cx="6095999" cy="6015518"/>
          </a:xfrm>
          <a:prstGeom prst="rect">
            <a:avLst/>
          </a:prstGeom>
          <a:solidFill>
            <a:srgbClr val="F0FBFF"/>
          </a:solidFill>
          <a:ln cap="flat" cmpd="sng" w="12700">
            <a:solidFill>
              <a:srgbClr val="F0FB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6"/>
          <p:cNvSpPr txBox="1"/>
          <p:nvPr>
            <p:ph type="title"/>
          </p:nvPr>
        </p:nvSpPr>
        <p:spPr>
          <a:xfrm>
            <a:off x="831850" y="1709738"/>
            <a:ext cx="428468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1850" y="4589463"/>
            <a:ext cx="428468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6"/>
          <p:cNvSpPr/>
          <p:nvPr/>
        </p:nvSpPr>
        <p:spPr>
          <a:xfrm>
            <a:off x="6096000" y="0"/>
            <a:ext cx="6095999" cy="685799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7"/>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 type="body"/>
          </p:nvPr>
        </p:nvSpPr>
        <p:spPr>
          <a:xfrm>
            <a:off x="838200" y="2355925"/>
            <a:ext cx="5181600" cy="3821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2" type="body"/>
          </p:nvPr>
        </p:nvSpPr>
        <p:spPr>
          <a:xfrm>
            <a:off x="6172200" y="2355925"/>
            <a:ext cx="5181600" cy="3821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8"/>
          <p:cNvSpPr txBox="1"/>
          <p:nvPr>
            <p:ph type="title"/>
          </p:nvPr>
        </p:nvSpPr>
        <p:spPr>
          <a:xfrm>
            <a:off x="838200" y="935038"/>
            <a:ext cx="10515600" cy="12126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 type="body"/>
          </p:nvPr>
        </p:nvSpPr>
        <p:spPr>
          <a:xfrm>
            <a:off x="839788" y="2165261"/>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8"/>
          <p:cNvSpPr txBox="1"/>
          <p:nvPr>
            <p:ph idx="2" type="body"/>
          </p:nvPr>
        </p:nvSpPr>
        <p:spPr>
          <a:xfrm>
            <a:off x="839788" y="3006725"/>
            <a:ext cx="5157787" cy="31829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3" type="body"/>
          </p:nvPr>
        </p:nvSpPr>
        <p:spPr>
          <a:xfrm>
            <a:off x="6172200" y="2165261"/>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8"/>
          <p:cNvSpPr txBox="1"/>
          <p:nvPr>
            <p:ph idx="4" type="body"/>
          </p:nvPr>
        </p:nvSpPr>
        <p:spPr>
          <a:xfrm>
            <a:off x="6172200" y="3006725"/>
            <a:ext cx="5183188" cy="31829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9"/>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3"/>
          <p:cNvPicPr preferRelativeResize="0"/>
          <p:nvPr/>
        </p:nvPicPr>
        <p:blipFill rotWithShape="1">
          <a:blip r:embed="rId1">
            <a:alphaModFix/>
          </a:blip>
          <a:srcRect b="0" l="0" r="0" t="0"/>
          <a:stretch/>
        </p:blipFill>
        <p:spPr>
          <a:xfrm>
            <a:off x="501" y="0"/>
            <a:ext cx="12190801" cy="6858002"/>
          </a:xfrm>
          <a:prstGeom prst="rect">
            <a:avLst/>
          </a:prstGeom>
          <a:noFill/>
          <a:ln>
            <a:noFill/>
          </a:ln>
        </p:spPr>
      </p:pic>
      <p:sp>
        <p:nvSpPr>
          <p:cNvPr id="7" name="Google Shape;7;p3"/>
          <p:cNvSpPr/>
          <p:nvPr/>
        </p:nvSpPr>
        <p:spPr>
          <a:xfrm>
            <a:off x="8244114" y="0"/>
            <a:ext cx="3947885" cy="653143"/>
          </a:xfrm>
          <a:prstGeom prst="rect">
            <a:avLst/>
          </a:prstGeom>
          <a:solidFill>
            <a:srgbClr val="F0F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3"/>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ndara"/>
              <a:buNone/>
              <a:defRPr b="0" i="0" sz="4400" u="none" cap="none" strike="noStrike">
                <a:solidFill>
                  <a:schemeClr val="dk1"/>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3"/>
          <p:cNvSpPr txBox="1"/>
          <p:nvPr>
            <p:ph idx="1" type="body"/>
          </p:nvPr>
        </p:nvSpPr>
        <p:spPr>
          <a:xfrm>
            <a:off x="838200" y="2338603"/>
            <a:ext cx="10515600" cy="383836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ndara"/>
                <a:ea typeface="Candara"/>
                <a:cs typeface="Candara"/>
                <a:sym typeface="Candar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programsekolahpenggerak | Program Sekolah Penggerak" id="13" name="Google Shape;13;p3"/>
          <p:cNvPicPr preferRelativeResize="0"/>
          <p:nvPr/>
        </p:nvPicPr>
        <p:blipFill rotWithShape="1">
          <a:blip r:embed="rId2">
            <a:alphaModFix/>
          </a:blip>
          <a:srcRect b="0" l="0" r="0" t="0"/>
          <a:stretch/>
        </p:blipFill>
        <p:spPr>
          <a:xfrm>
            <a:off x="9111726" y="15586"/>
            <a:ext cx="3080273" cy="9020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1D81F7"/>
              </a:buClr>
              <a:buSzPct val="100000"/>
              <a:buFont typeface="Candara"/>
              <a:buNone/>
            </a:pPr>
            <a:r>
              <a:rPr lang="en-US"/>
              <a:t>KOMPONEN KURIKULUM OPERASIONAL DI SATUAN PENDIDIKAN</a:t>
            </a:r>
            <a:endParaRPr/>
          </a:p>
        </p:txBody>
      </p:sp>
      <p:sp>
        <p:nvSpPr>
          <p:cNvPr id="96" name="Google Shape;96;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ASINKRON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00" name="Shape 100"/>
        <p:cNvGrpSpPr/>
        <p:nvPr/>
      </p:nvGrpSpPr>
      <p:grpSpPr>
        <a:xfrm>
          <a:off x="0" y="0"/>
          <a:ext cx="0" cy="0"/>
          <a:chOff x="0" y="0"/>
          <a:chExt cx="0" cy="0"/>
        </a:xfrm>
      </p:grpSpPr>
      <p:sp>
        <p:nvSpPr>
          <p:cNvPr id="101" name="Google Shape;101;gd579082bb5_1_84"/>
          <p:cNvSpPr/>
          <p:nvPr/>
        </p:nvSpPr>
        <p:spPr>
          <a:xfrm>
            <a:off x="7685900" y="1263300"/>
            <a:ext cx="3596100" cy="2596200"/>
          </a:xfrm>
          <a:prstGeom prst="wedgeEllipseCallout">
            <a:avLst>
              <a:gd fmla="val -56978" name="adj1"/>
              <a:gd fmla="val 55501" name="adj2"/>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800"/>
              </a:spcAft>
              <a:buClr>
                <a:schemeClr val="dk1"/>
              </a:buClr>
              <a:buSzPts val="1100"/>
              <a:buFont typeface="Arial"/>
              <a:buNone/>
            </a:pPr>
            <a:r>
              <a:rPr b="0" i="0" lang="en-US" sz="2100" u="none" cap="none" strike="noStrike">
                <a:solidFill>
                  <a:srgbClr val="0B5394"/>
                </a:solidFill>
                <a:latin typeface="Source Sans Pro"/>
                <a:ea typeface="Source Sans Pro"/>
                <a:cs typeface="Source Sans Pro"/>
                <a:sym typeface="Source Sans Pro"/>
              </a:rPr>
              <a:t>Mari kita lanjutkan dengan mempelajari komponen yang ada di dalamnya.</a:t>
            </a:r>
            <a:endParaRPr b="0" i="0" sz="2000" u="none" cap="none" strike="noStrike">
              <a:solidFill>
                <a:srgbClr val="000000"/>
              </a:solidFill>
              <a:latin typeface="Arial"/>
              <a:ea typeface="Arial"/>
              <a:cs typeface="Arial"/>
              <a:sym typeface="Arial"/>
            </a:endParaRPr>
          </a:p>
        </p:txBody>
      </p:sp>
      <p:sp>
        <p:nvSpPr>
          <p:cNvPr id="102" name="Google Shape;102;gd579082bb5_1_84"/>
          <p:cNvSpPr txBox="1"/>
          <p:nvPr/>
        </p:nvSpPr>
        <p:spPr>
          <a:xfrm>
            <a:off x="6141400" y="4138150"/>
            <a:ext cx="9781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ndara"/>
              <a:ea typeface="Candara"/>
              <a:cs typeface="Candara"/>
              <a:sym typeface="Candara"/>
            </a:endParaRPr>
          </a:p>
        </p:txBody>
      </p:sp>
      <p:pic>
        <p:nvPicPr>
          <p:cNvPr id="103" name="Google Shape;103;gd579082bb5_1_84"/>
          <p:cNvPicPr preferRelativeResize="0"/>
          <p:nvPr/>
        </p:nvPicPr>
        <p:blipFill rotWithShape="1">
          <a:blip r:embed="rId3">
            <a:alphaModFix/>
          </a:blip>
          <a:srcRect b="0" l="0" r="0" t="0"/>
          <a:stretch/>
        </p:blipFill>
        <p:spPr>
          <a:xfrm>
            <a:off x="4240825" y="2792075"/>
            <a:ext cx="4015138" cy="3833350"/>
          </a:xfrm>
          <a:prstGeom prst="rect">
            <a:avLst/>
          </a:prstGeom>
          <a:noFill/>
          <a:ln>
            <a:noFill/>
          </a:ln>
        </p:spPr>
      </p:pic>
      <p:sp>
        <p:nvSpPr>
          <p:cNvPr id="104" name="Google Shape;104;gd579082bb5_1_84"/>
          <p:cNvSpPr/>
          <p:nvPr/>
        </p:nvSpPr>
        <p:spPr>
          <a:xfrm>
            <a:off x="294800" y="942225"/>
            <a:ext cx="3945900" cy="2596200"/>
          </a:xfrm>
          <a:prstGeom prst="wedgeEllipseCallout">
            <a:avLst>
              <a:gd fmla="val 60171" name="adj1"/>
              <a:gd fmla="val 69998" name="adj2"/>
            </a:avLst>
          </a:prstGeom>
          <a:solidFill>
            <a:srgbClr val="FFF2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800"/>
              </a:spcAft>
              <a:buClr>
                <a:schemeClr val="dk1"/>
              </a:buClr>
              <a:buSzPts val="1100"/>
              <a:buFont typeface="Arial"/>
              <a:buNone/>
            </a:pPr>
            <a:r>
              <a:rPr b="0" i="0" lang="en-US" sz="2100" u="none" cap="none" strike="noStrike">
                <a:solidFill>
                  <a:srgbClr val="0B5394"/>
                </a:solidFill>
                <a:latin typeface="Source Sans Pro"/>
                <a:ea typeface="Source Sans Pro"/>
                <a:cs typeface="Source Sans Pro"/>
                <a:sym typeface="Source Sans Pro"/>
              </a:rPr>
              <a:t>Halo! Sudah paham mengenai proses penyusunan kurikulum operasional di satuan pendidikan?</a:t>
            </a:r>
            <a:endParaRPr b="0" i="0" sz="2000" u="none" cap="none" strike="noStrike">
              <a:solidFill>
                <a:srgbClr val="000000"/>
              </a:solidFill>
              <a:latin typeface="Arial"/>
              <a:ea typeface="Arial"/>
              <a:cs typeface="Arial"/>
              <a:sym typeface="Arial"/>
            </a:endParaRPr>
          </a:p>
        </p:txBody>
      </p:sp>
      <p:sp>
        <p:nvSpPr>
          <p:cNvPr id="105" name="Google Shape;105;gd579082bb5_1_84"/>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d21e8d0ebb_0_0"/>
          <p:cNvSpPr/>
          <p:nvPr/>
        </p:nvSpPr>
        <p:spPr>
          <a:xfrm>
            <a:off x="371050" y="1653202"/>
            <a:ext cx="3299700" cy="1021800"/>
          </a:xfrm>
          <a:prstGeom prst="roundRect">
            <a:avLst>
              <a:gd fmla="val 16667" name="adj"/>
            </a:avLst>
          </a:prstGeom>
          <a:solidFill>
            <a:srgbClr val="00B0F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rgbClr val="FFFFFF"/>
                </a:solidFill>
                <a:latin typeface="Candara"/>
                <a:ea typeface="Candara"/>
                <a:cs typeface="Candara"/>
                <a:sym typeface="Candara"/>
              </a:rPr>
              <a:t>Karakteristik Satuan Pendidikan</a:t>
            </a:r>
            <a:endParaRPr b="0" i="0" sz="4000" u="none" cap="none" strike="noStrike">
              <a:solidFill>
                <a:srgbClr val="FFFFFF"/>
              </a:solidFill>
              <a:latin typeface="Arial"/>
              <a:ea typeface="Arial"/>
              <a:cs typeface="Arial"/>
              <a:sym typeface="Arial"/>
            </a:endParaRPr>
          </a:p>
        </p:txBody>
      </p:sp>
      <p:sp>
        <p:nvSpPr>
          <p:cNvPr id="111" name="Google Shape;111;gd21e8d0ebb_0_0"/>
          <p:cNvSpPr/>
          <p:nvPr/>
        </p:nvSpPr>
        <p:spPr>
          <a:xfrm>
            <a:off x="371050" y="4015448"/>
            <a:ext cx="3299700" cy="1008000"/>
          </a:xfrm>
          <a:prstGeom prst="roundRect">
            <a:avLst>
              <a:gd fmla="val 16667" name="adj"/>
            </a:avLst>
          </a:prstGeom>
          <a:solidFill>
            <a:srgbClr val="00B0F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rgbClr val="FFFFFF"/>
                </a:solidFill>
                <a:latin typeface="Candara"/>
                <a:ea typeface="Candara"/>
                <a:cs typeface="Candara"/>
                <a:sym typeface="Candara"/>
              </a:rPr>
              <a:t>Visi, Misi, dan Tujuan</a:t>
            </a:r>
            <a:endParaRPr b="0" i="0" sz="4000" u="none" cap="none" strike="noStrike">
              <a:solidFill>
                <a:srgbClr val="FFFFFF"/>
              </a:solidFill>
              <a:latin typeface="Arial"/>
              <a:ea typeface="Arial"/>
              <a:cs typeface="Arial"/>
              <a:sym typeface="Arial"/>
            </a:endParaRPr>
          </a:p>
        </p:txBody>
      </p:sp>
      <p:sp>
        <p:nvSpPr>
          <p:cNvPr id="112" name="Google Shape;112;gd21e8d0ebb_0_0"/>
          <p:cNvSpPr/>
          <p:nvPr/>
        </p:nvSpPr>
        <p:spPr>
          <a:xfrm>
            <a:off x="4223325" y="1653200"/>
            <a:ext cx="7217758" cy="926517"/>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Candara"/>
                <a:ea typeface="Candara"/>
                <a:cs typeface="Candara"/>
                <a:sym typeface="Candara"/>
              </a:rPr>
              <a:t>Dari analisis konteks, dirumuskan karakteristik sekolah yang menggambarkan keunikan sekolah dalam hal peserta didik,  sosial, budaya, guru, dan tenaga kependidikan. </a:t>
            </a:r>
            <a:endParaRPr b="0" i="0" sz="1400" u="none" cap="none" strike="noStrike">
              <a:solidFill>
                <a:schemeClr val="dk1"/>
              </a:solidFill>
              <a:latin typeface="Candara"/>
              <a:ea typeface="Candara"/>
              <a:cs typeface="Candara"/>
              <a:sym typeface="Candara"/>
            </a:endParaRPr>
          </a:p>
        </p:txBody>
      </p:sp>
      <p:sp>
        <p:nvSpPr>
          <p:cNvPr id="113" name="Google Shape;113;gd21e8d0ebb_0_0"/>
          <p:cNvSpPr/>
          <p:nvPr/>
        </p:nvSpPr>
        <p:spPr>
          <a:xfrm>
            <a:off x="4223325" y="2803275"/>
            <a:ext cx="7217758" cy="3824660"/>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ndara"/>
                <a:ea typeface="Candara"/>
                <a:cs typeface="Candara"/>
                <a:sym typeface="Candara"/>
              </a:rPr>
              <a:t>Visi</a:t>
            </a:r>
            <a:endParaRPr b="1" i="0" sz="1400" u="none" cap="none" strike="noStrike">
              <a:solidFill>
                <a:schemeClr val="dk1"/>
              </a:solidFill>
              <a:latin typeface="Candara"/>
              <a:ea typeface="Candara"/>
              <a:cs typeface="Candara"/>
              <a:sym typeface="Candara"/>
            </a:endParaRPr>
          </a:p>
          <a:p>
            <a:pPr indent="-215900" lvl="0" marL="241300" marR="0" rtl="0" algn="l">
              <a:lnSpc>
                <a:spcPct val="100000"/>
              </a:lnSpc>
              <a:spcBef>
                <a:spcPts val="0"/>
              </a:spcBef>
              <a:spcAft>
                <a:spcPts val="0"/>
              </a:spcAft>
              <a:buClr>
                <a:schemeClr val="dk1"/>
              </a:buClr>
              <a:buSzPts val="1400"/>
              <a:buFont typeface="Candara"/>
              <a:buChar char="●"/>
            </a:pPr>
            <a:r>
              <a:rPr b="0" i="0" lang="en-US" sz="1400" u="none" cap="none" strike="noStrike">
                <a:solidFill>
                  <a:schemeClr val="dk1"/>
                </a:solidFill>
                <a:latin typeface="Candara"/>
                <a:ea typeface="Candara"/>
                <a:cs typeface="Candara"/>
                <a:sym typeface="Candara"/>
              </a:rPr>
              <a:t>menggambarkan bagaimana peserta didik menjadi subjek dalam tujuan jangka panjang sekolah dan nilai-nilai yang dituju</a:t>
            </a:r>
            <a:endParaRPr b="0" i="0" sz="1400" u="none" cap="none" strike="noStrike">
              <a:solidFill>
                <a:schemeClr val="dk1"/>
              </a:solidFill>
              <a:latin typeface="Candara"/>
              <a:ea typeface="Candara"/>
              <a:cs typeface="Candara"/>
              <a:sym typeface="Candara"/>
            </a:endParaRPr>
          </a:p>
          <a:p>
            <a:pPr indent="-215900" lvl="0" marL="241300" marR="0" rtl="0" algn="l">
              <a:lnSpc>
                <a:spcPct val="100000"/>
              </a:lnSpc>
              <a:spcBef>
                <a:spcPts val="0"/>
              </a:spcBef>
              <a:spcAft>
                <a:spcPts val="0"/>
              </a:spcAft>
              <a:buClr>
                <a:schemeClr val="dk1"/>
              </a:buClr>
              <a:buSzPts val="1400"/>
              <a:buFont typeface="Candara"/>
              <a:buChar char="●"/>
            </a:pPr>
            <a:r>
              <a:rPr b="0" i="0" lang="en-US" sz="1400" u="none" cap="none" strike="noStrike">
                <a:solidFill>
                  <a:schemeClr val="dk1"/>
                </a:solidFill>
                <a:latin typeface="Candara"/>
                <a:ea typeface="Candara"/>
                <a:cs typeface="Candara"/>
                <a:sym typeface="Candara"/>
              </a:rPr>
              <a:t>nilai-nilai yang mendasari penyelenggaraan pembelajaran agar peserta didik dapat mencapai Profil Pelajar Pancasila</a:t>
            </a:r>
            <a:endParaRPr b="0" i="0" sz="1400" u="none" cap="none" strike="noStrike">
              <a:solidFill>
                <a:schemeClr val="dk1"/>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ndara"/>
                <a:ea typeface="Candara"/>
                <a:cs typeface="Candara"/>
                <a:sym typeface="Candara"/>
              </a:rPr>
              <a:t>Misi</a:t>
            </a:r>
            <a:endParaRPr b="1" i="0" sz="1400" u="none" cap="none" strike="noStrike">
              <a:solidFill>
                <a:schemeClr val="dk1"/>
              </a:solidFill>
              <a:latin typeface="Candara"/>
              <a:ea typeface="Candara"/>
              <a:cs typeface="Candara"/>
              <a:sym typeface="Candara"/>
            </a:endParaRPr>
          </a:p>
          <a:p>
            <a:pPr indent="-215900" lvl="0" marL="241300" marR="0" rtl="0" algn="l">
              <a:lnSpc>
                <a:spcPct val="100000"/>
              </a:lnSpc>
              <a:spcBef>
                <a:spcPts val="0"/>
              </a:spcBef>
              <a:spcAft>
                <a:spcPts val="0"/>
              </a:spcAft>
              <a:buClr>
                <a:schemeClr val="dk1"/>
              </a:buClr>
              <a:buSzPts val="1400"/>
              <a:buFont typeface="Candara"/>
              <a:buChar char="●"/>
            </a:pPr>
            <a:r>
              <a:rPr b="0" i="0" lang="en-US" sz="1400" u="none" cap="none" strike="noStrike">
                <a:solidFill>
                  <a:schemeClr val="dk1"/>
                </a:solidFill>
                <a:latin typeface="Candara"/>
                <a:ea typeface="Candara"/>
                <a:cs typeface="Candara"/>
                <a:sym typeface="Candara"/>
              </a:rPr>
              <a:t>misi menjawab bagaimana sekolah mencapai visi</a:t>
            </a:r>
            <a:endParaRPr b="0" i="0" sz="1400" u="none" cap="none" strike="noStrike">
              <a:solidFill>
                <a:schemeClr val="dk1"/>
              </a:solidFill>
              <a:latin typeface="Candara"/>
              <a:ea typeface="Candara"/>
              <a:cs typeface="Candara"/>
              <a:sym typeface="Candara"/>
            </a:endParaRPr>
          </a:p>
          <a:p>
            <a:pPr indent="-215900" lvl="0" marL="241300" marR="0" rtl="0" algn="l">
              <a:lnSpc>
                <a:spcPct val="100000"/>
              </a:lnSpc>
              <a:spcBef>
                <a:spcPts val="0"/>
              </a:spcBef>
              <a:spcAft>
                <a:spcPts val="0"/>
              </a:spcAft>
              <a:buClr>
                <a:schemeClr val="dk1"/>
              </a:buClr>
              <a:buSzPts val="1400"/>
              <a:buFont typeface="Candara"/>
              <a:buChar char="●"/>
            </a:pPr>
            <a:r>
              <a:rPr b="0" i="0" lang="en-US" sz="1400" u="none" cap="none" strike="noStrike">
                <a:solidFill>
                  <a:schemeClr val="dk1"/>
                </a:solidFill>
                <a:latin typeface="Candara"/>
                <a:ea typeface="Candara"/>
                <a:cs typeface="Candara"/>
                <a:sym typeface="Candara"/>
              </a:rPr>
              <a:t>Nilai-nilai yang penting untuk dipegang selama menjalankan misi</a:t>
            </a:r>
            <a:endParaRPr b="0" i="0" sz="1400" u="none" cap="none" strike="noStrike">
              <a:solidFill>
                <a:schemeClr val="dk1"/>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ndara"/>
                <a:ea typeface="Candara"/>
                <a:cs typeface="Candara"/>
                <a:sym typeface="Candara"/>
              </a:rPr>
              <a:t>Tujuan</a:t>
            </a:r>
            <a:endParaRPr b="1" i="0" sz="1400" u="none" cap="none" strike="noStrike">
              <a:solidFill>
                <a:schemeClr val="dk1"/>
              </a:solidFill>
              <a:latin typeface="Candara"/>
              <a:ea typeface="Candara"/>
              <a:cs typeface="Candara"/>
              <a:sym typeface="Candara"/>
            </a:endParaRPr>
          </a:p>
          <a:p>
            <a:pPr indent="-215900" lvl="0" marL="241300" marR="0" rtl="0" algn="l">
              <a:lnSpc>
                <a:spcPct val="100000"/>
              </a:lnSpc>
              <a:spcBef>
                <a:spcPts val="0"/>
              </a:spcBef>
              <a:spcAft>
                <a:spcPts val="0"/>
              </a:spcAft>
              <a:buClr>
                <a:schemeClr val="dk1"/>
              </a:buClr>
              <a:buSzPts val="1400"/>
              <a:buFont typeface="Candara"/>
              <a:buChar char="●"/>
            </a:pPr>
            <a:r>
              <a:rPr b="0" i="0" lang="en-US" sz="1400" u="none" cap="none" strike="noStrike">
                <a:solidFill>
                  <a:schemeClr val="dk1"/>
                </a:solidFill>
                <a:latin typeface="Candara"/>
                <a:ea typeface="Candara"/>
                <a:cs typeface="Candara"/>
                <a:sym typeface="Candara"/>
              </a:rPr>
              <a:t>tujuan akhir dari kurikulum sekolah yang berdampak kepada peserta didik</a:t>
            </a:r>
            <a:endParaRPr b="0" i="0" sz="1400" u="none" cap="none" strike="noStrike">
              <a:solidFill>
                <a:schemeClr val="dk1"/>
              </a:solidFill>
              <a:latin typeface="Candara"/>
              <a:ea typeface="Candara"/>
              <a:cs typeface="Candara"/>
              <a:sym typeface="Candara"/>
            </a:endParaRPr>
          </a:p>
          <a:p>
            <a:pPr indent="-215900" lvl="0" marL="241300" marR="0" rtl="0" algn="l">
              <a:lnSpc>
                <a:spcPct val="100000"/>
              </a:lnSpc>
              <a:spcBef>
                <a:spcPts val="0"/>
              </a:spcBef>
              <a:spcAft>
                <a:spcPts val="0"/>
              </a:spcAft>
              <a:buClr>
                <a:schemeClr val="dk1"/>
              </a:buClr>
              <a:buSzPts val="1400"/>
              <a:buFont typeface="Candara"/>
              <a:buChar char="●"/>
            </a:pPr>
            <a:r>
              <a:rPr b="0" i="0" lang="en-US" sz="1400" u="none" cap="none" strike="noStrike">
                <a:solidFill>
                  <a:schemeClr val="dk1"/>
                </a:solidFill>
                <a:latin typeface="Candara"/>
                <a:ea typeface="Candara"/>
                <a:cs typeface="Candara"/>
                <a:sym typeface="Candara"/>
              </a:rPr>
              <a:t>tujuan menggambarkan patok-patok (milestone) penting dan selaras dengan misi</a:t>
            </a:r>
            <a:endParaRPr b="0" i="0" sz="1400" u="none" cap="none" strike="noStrike">
              <a:solidFill>
                <a:schemeClr val="dk1"/>
              </a:solidFill>
              <a:latin typeface="Candara"/>
              <a:ea typeface="Candara"/>
              <a:cs typeface="Candara"/>
              <a:sym typeface="Candara"/>
            </a:endParaRPr>
          </a:p>
          <a:p>
            <a:pPr indent="-215900" lvl="0" marL="241300" marR="0" rtl="0" algn="l">
              <a:lnSpc>
                <a:spcPct val="100000"/>
              </a:lnSpc>
              <a:spcBef>
                <a:spcPts val="0"/>
              </a:spcBef>
              <a:spcAft>
                <a:spcPts val="0"/>
              </a:spcAft>
              <a:buClr>
                <a:schemeClr val="dk1"/>
              </a:buClr>
              <a:buSzPts val="1400"/>
              <a:buFont typeface="Candara"/>
              <a:buChar char="●"/>
            </a:pPr>
            <a:r>
              <a:rPr b="0" i="0" lang="en-US" sz="1400" u="none" cap="none" strike="noStrike">
                <a:solidFill>
                  <a:schemeClr val="dk1"/>
                </a:solidFill>
                <a:latin typeface="Candara"/>
                <a:ea typeface="Candara"/>
                <a:cs typeface="Candara"/>
                <a:sym typeface="Candara"/>
              </a:rPr>
              <a:t>strategi sekolah untuk mencapai tujuan pendidikannya</a:t>
            </a:r>
            <a:endParaRPr b="0" i="0" sz="1400" u="none" cap="none" strike="noStrike">
              <a:solidFill>
                <a:schemeClr val="dk1"/>
              </a:solidFill>
              <a:latin typeface="Candara"/>
              <a:ea typeface="Candara"/>
              <a:cs typeface="Candara"/>
              <a:sym typeface="Candara"/>
            </a:endParaRPr>
          </a:p>
          <a:p>
            <a:pPr indent="-215900" lvl="0" marL="241300" marR="0" rtl="0" algn="l">
              <a:lnSpc>
                <a:spcPct val="100000"/>
              </a:lnSpc>
              <a:spcBef>
                <a:spcPts val="0"/>
              </a:spcBef>
              <a:spcAft>
                <a:spcPts val="0"/>
              </a:spcAft>
              <a:buClr>
                <a:schemeClr val="dk1"/>
              </a:buClr>
              <a:buSzPts val="1400"/>
              <a:buFont typeface="Candara"/>
              <a:buChar char="●"/>
            </a:pPr>
            <a:r>
              <a:rPr b="0" i="0" lang="en-US" sz="1400" u="none" cap="none" strike="noStrike">
                <a:solidFill>
                  <a:schemeClr val="dk1"/>
                </a:solidFill>
                <a:latin typeface="Candara"/>
                <a:ea typeface="Candara"/>
                <a:cs typeface="Candara"/>
                <a:sym typeface="Candara"/>
              </a:rPr>
              <a:t>Kompetensi/karakteristik yang menjadi kekhasan lulusan sekolah tersebut  dan selaras dengan profil Pelajar Pancasila</a:t>
            </a:r>
            <a:endParaRPr b="1" i="0" sz="1400" u="none" cap="none" strike="noStrike">
              <a:solidFill>
                <a:schemeClr val="dk1"/>
              </a:solidFill>
              <a:latin typeface="Candara"/>
              <a:ea typeface="Candara"/>
              <a:cs typeface="Candara"/>
              <a:sym typeface="Candara"/>
            </a:endParaRPr>
          </a:p>
        </p:txBody>
      </p:sp>
      <p:sp>
        <p:nvSpPr>
          <p:cNvPr id="114" name="Google Shape;114;gd21e8d0ebb_0_0"/>
          <p:cNvSpPr txBox="1"/>
          <p:nvPr/>
        </p:nvSpPr>
        <p:spPr>
          <a:xfrm>
            <a:off x="371050" y="997550"/>
            <a:ext cx="6536700" cy="4311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600" u="none" cap="none" strike="noStrike">
                <a:solidFill>
                  <a:srgbClr val="434343"/>
                </a:solidFill>
                <a:latin typeface="Candara"/>
                <a:ea typeface="Candara"/>
                <a:cs typeface="Candara"/>
                <a:sym typeface="Candara"/>
              </a:rPr>
              <a:t>Komponen ini menjadi komponen utama yang ditinjau setiap 4-5 tahun </a:t>
            </a:r>
            <a:endParaRPr b="1" i="0" sz="1500" u="none" cap="none" strike="noStrike">
              <a:solidFill>
                <a:srgbClr val="000000"/>
              </a:solidFill>
              <a:latin typeface="Candara"/>
              <a:ea typeface="Candara"/>
              <a:cs typeface="Candara"/>
              <a:sym typeface="Candara"/>
            </a:endParaRPr>
          </a:p>
        </p:txBody>
      </p:sp>
      <p:sp>
        <p:nvSpPr>
          <p:cNvPr id="115" name="Google Shape;115;gd21e8d0ebb_0_0"/>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d21e8d0ebb_0_8"/>
          <p:cNvSpPr/>
          <p:nvPr/>
        </p:nvSpPr>
        <p:spPr>
          <a:xfrm>
            <a:off x="428875" y="2275600"/>
            <a:ext cx="3323400" cy="1365000"/>
          </a:xfrm>
          <a:prstGeom prst="roundRect">
            <a:avLst>
              <a:gd fmla="val 16667" name="adj"/>
            </a:avLst>
          </a:prstGeom>
          <a:solidFill>
            <a:srgbClr val="00B0F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Arial"/>
              <a:buNone/>
            </a:pPr>
            <a:r>
              <a:rPr b="1" i="0" lang="en-US" sz="3000" u="none" cap="none" strike="noStrike">
                <a:solidFill>
                  <a:srgbClr val="FFFFFF"/>
                </a:solidFill>
                <a:latin typeface="Candara"/>
                <a:ea typeface="Candara"/>
                <a:cs typeface="Candara"/>
                <a:sym typeface="Candara"/>
              </a:rPr>
              <a:t>Pengorganisasi</a:t>
            </a:r>
            <a:r>
              <a:rPr b="1" lang="en-US" sz="3000">
                <a:solidFill>
                  <a:srgbClr val="FFFFFF"/>
                </a:solidFill>
                <a:latin typeface="Candara"/>
                <a:ea typeface="Candara"/>
                <a:cs typeface="Candara"/>
                <a:sym typeface="Candara"/>
              </a:rPr>
              <a:t>a</a:t>
            </a:r>
            <a:r>
              <a:rPr b="1" i="0" lang="en-US" sz="3000" u="none" cap="none" strike="noStrike">
                <a:solidFill>
                  <a:srgbClr val="FFFFFF"/>
                </a:solidFill>
                <a:latin typeface="Candara"/>
                <a:ea typeface="Candara"/>
                <a:cs typeface="Candara"/>
                <a:sym typeface="Candara"/>
              </a:rPr>
              <a:t>n Pembelajaran</a:t>
            </a:r>
            <a:endParaRPr b="0" i="0" sz="3000" u="none" cap="none" strike="noStrike">
              <a:solidFill>
                <a:srgbClr val="FFFFFF"/>
              </a:solidFill>
              <a:latin typeface="Candara"/>
              <a:ea typeface="Candara"/>
              <a:cs typeface="Candara"/>
              <a:sym typeface="Candara"/>
            </a:endParaRPr>
          </a:p>
        </p:txBody>
      </p:sp>
      <p:sp>
        <p:nvSpPr>
          <p:cNvPr id="121" name="Google Shape;121;gd21e8d0ebb_0_8"/>
          <p:cNvSpPr/>
          <p:nvPr/>
        </p:nvSpPr>
        <p:spPr>
          <a:xfrm>
            <a:off x="4423125" y="1653575"/>
            <a:ext cx="7178584" cy="2683192"/>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Candara"/>
                <a:ea typeface="Candara"/>
                <a:cs typeface="Candara"/>
                <a:sym typeface="Candara"/>
              </a:rPr>
              <a:t>Cara sekolah mengatur muatan kurikulum dalam satu rentang waktu, dan beban belajar,  cara sekolah mengelola pembelajarannya untuk mendukung pencapaian CP dan Profil Pelajar Pancasila (mis: mingguan, sistem blok, atau cara pengorganisasian lainnya). </a:t>
            </a:r>
            <a:endParaRPr b="0" i="0" sz="1500" u="none" cap="none" strike="noStrike">
              <a:solidFill>
                <a:schemeClr val="dk1"/>
              </a:solidFill>
              <a:latin typeface="Candara"/>
              <a:ea typeface="Candara"/>
              <a:cs typeface="Candara"/>
              <a:sym typeface="Candara"/>
            </a:endParaRPr>
          </a:p>
          <a:p>
            <a:pPr indent="-222250" lvl="0" marL="241300" marR="0" rtl="0" algn="l">
              <a:lnSpc>
                <a:spcPct val="100000"/>
              </a:lnSpc>
              <a:spcBef>
                <a:spcPts val="0"/>
              </a:spcBef>
              <a:spcAft>
                <a:spcPts val="0"/>
              </a:spcAft>
              <a:buClr>
                <a:schemeClr val="dk1"/>
              </a:buClr>
              <a:buSzPts val="1500"/>
              <a:buFont typeface="Source Sans Pro"/>
              <a:buChar char="●"/>
            </a:pPr>
            <a:r>
              <a:rPr b="1" i="0" lang="en-US" sz="1500" u="none" cap="none" strike="noStrike">
                <a:solidFill>
                  <a:schemeClr val="dk1"/>
                </a:solidFill>
                <a:latin typeface="Candara"/>
                <a:ea typeface="Candara"/>
                <a:cs typeface="Candara"/>
                <a:sym typeface="Candara"/>
              </a:rPr>
              <a:t>Intrakurikuler, </a:t>
            </a:r>
            <a:r>
              <a:rPr b="0" i="0" lang="en-US" sz="1500" u="none" cap="none" strike="noStrike">
                <a:solidFill>
                  <a:schemeClr val="dk1"/>
                </a:solidFill>
                <a:latin typeface="Candara"/>
                <a:ea typeface="Candara"/>
                <a:cs typeface="Candara"/>
                <a:sym typeface="Candara"/>
              </a:rPr>
              <a:t>berisi</a:t>
            </a:r>
            <a:r>
              <a:rPr b="1" i="0" lang="en-US" sz="1500" u="none" cap="none" strike="noStrike">
                <a:solidFill>
                  <a:schemeClr val="dk1"/>
                </a:solidFill>
                <a:latin typeface="Candara"/>
                <a:ea typeface="Candara"/>
                <a:cs typeface="Candara"/>
                <a:sym typeface="Candara"/>
              </a:rPr>
              <a:t>  </a:t>
            </a:r>
            <a:r>
              <a:rPr b="0" i="0" lang="en-US" sz="1500" u="none" cap="none" strike="noStrike">
                <a:solidFill>
                  <a:schemeClr val="dk1"/>
                </a:solidFill>
                <a:latin typeface="Candara"/>
                <a:ea typeface="Candara"/>
                <a:cs typeface="Candara"/>
                <a:sym typeface="Candara"/>
              </a:rPr>
              <a:t>muatan/mata pelajaran dan muatan tambahan lainnya jika ada (mulok)</a:t>
            </a:r>
            <a:endParaRPr b="0" i="0" sz="1500" u="none" cap="none" strike="noStrike">
              <a:solidFill>
                <a:schemeClr val="dk1"/>
              </a:solidFill>
              <a:latin typeface="Candara"/>
              <a:ea typeface="Candara"/>
              <a:cs typeface="Candara"/>
              <a:sym typeface="Candara"/>
            </a:endParaRPr>
          </a:p>
          <a:p>
            <a:pPr indent="-222250" lvl="0" marL="241300" marR="0" rtl="0" algn="l">
              <a:lnSpc>
                <a:spcPct val="100000"/>
              </a:lnSpc>
              <a:spcBef>
                <a:spcPts val="0"/>
              </a:spcBef>
              <a:spcAft>
                <a:spcPts val="0"/>
              </a:spcAft>
              <a:buClr>
                <a:schemeClr val="dk1"/>
              </a:buClr>
              <a:buSzPts val="1500"/>
              <a:buFont typeface="Source Sans Pro"/>
              <a:buChar char="●"/>
            </a:pPr>
            <a:r>
              <a:rPr b="1" i="0" lang="en-US" sz="1500" u="none" cap="none" strike="noStrike">
                <a:solidFill>
                  <a:schemeClr val="dk1"/>
                </a:solidFill>
                <a:latin typeface="Candara"/>
                <a:ea typeface="Candara"/>
                <a:cs typeface="Candara"/>
                <a:sym typeface="Candara"/>
              </a:rPr>
              <a:t>Projek penguatan Profil Pelajar Pancasila, </a:t>
            </a:r>
            <a:r>
              <a:rPr b="0" i="0" lang="en-US" sz="1500" u="none" cap="none" strike="noStrike">
                <a:solidFill>
                  <a:schemeClr val="dk1"/>
                </a:solidFill>
                <a:latin typeface="Candara"/>
                <a:ea typeface="Candara"/>
                <a:cs typeface="Candara"/>
                <a:sym typeface="Candara"/>
              </a:rPr>
              <a:t>menjelaskan pengelolaan projek yang mengacu pada profil Pelajar Pancasila pada tahun ajaran tersebut. </a:t>
            </a:r>
            <a:endParaRPr sz="1500">
              <a:solidFill>
                <a:schemeClr val="dk1"/>
              </a:solidFill>
              <a:latin typeface="Candara"/>
              <a:ea typeface="Candara"/>
              <a:cs typeface="Candara"/>
              <a:sym typeface="Candara"/>
            </a:endParaRPr>
          </a:p>
          <a:p>
            <a:pPr indent="-222250" lvl="0" marL="241300" marR="0" rtl="0" algn="l">
              <a:lnSpc>
                <a:spcPct val="100000"/>
              </a:lnSpc>
              <a:spcBef>
                <a:spcPts val="0"/>
              </a:spcBef>
              <a:spcAft>
                <a:spcPts val="0"/>
              </a:spcAft>
              <a:buClr>
                <a:schemeClr val="dk1"/>
              </a:buClr>
              <a:buSzPts val="1500"/>
              <a:buFont typeface="Source Sans Pro"/>
              <a:buChar char="●"/>
            </a:pPr>
            <a:r>
              <a:rPr b="1" i="0" lang="en-US" sz="1500" u="none" cap="none" strike="noStrike">
                <a:solidFill>
                  <a:schemeClr val="dk1"/>
                </a:solidFill>
                <a:latin typeface="Candara"/>
                <a:ea typeface="Candara"/>
                <a:cs typeface="Candara"/>
                <a:sym typeface="Candara"/>
              </a:rPr>
              <a:t>Ekstrakurikuler</a:t>
            </a:r>
            <a:r>
              <a:rPr b="0" i="0" lang="en-US" sz="1500" u="none" cap="none" strike="noStrike">
                <a:solidFill>
                  <a:schemeClr val="dk1"/>
                </a:solidFill>
                <a:latin typeface="Candara"/>
                <a:ea typeface="Candara"/>
                <a:cs typeface="Candara"/>
                <a:sym typeface="Candara"/>
              </a:rPr>
              <a:t>. Gambaran ekskul dalam bentuk matriks/tabel </a:t>
            </a:r>
            <a:endParaRPr b="0" i="0" sz="1500" u="none" cap="none" strike="noStrike">
              <a:solidFill>
                <a:schemeClr val="dk1"/>
              </a:solidFill>
              <a:latin typeface="Candara"/>
              <a:ea typeface="Candara"/>
              <a:cs typeface="Candara"/>
              <a:sym typeface="Candara"/>
            </a:endParaRPr>
          </a:p>
        </p:txBody>
      </p:sp>
      <p:sp>
        <p:nvSpPr>
          <p:cNvPr id="122" name="Google Shape;122;gd21e8d0ebb_0_8"/>
          <p:cNvSpPr/>
          <p:nvPr/>
        </p:nvSpPr>
        <p:spPr>
          <a:xfrm>
            <a:off x="428900" y="4849275"/>
            <a:ext cx="3323400" cy="1026000"/>
          </a:xfrm>
          <a:prstGeom prst="roundRect">
            <a:avLst>
              <a:gd fmla="val 16667" name="adj"/>
            </a:avLst>
          </a:prstGeom>
          <a:solidFill>
            <a:srgbClr val="00B0F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US" sz="3000" u="none" cap="none" strike="noStrike">
                <a:solidFill>
                  <a:srgbClr val="FFFFFF"/>
                </a:solidFill>
                <a:latin typeface="Candara"/>
                <a:ea typeface="Candara"/>
                <a:cs typeface="Candara"/>
                <a:sym typeface="Candara"/>
              </a:rPr>
              <a:t>Rencana Pembelajaran</a:t>
            </a:r>
            <a:endParaRPr b="0" i="0" sz="3000" u="none" cap="none" strike="noStrike">
              <a:solidFill>
                <a:srgbClr val="FFFFFF"/>
              </a:solidFill>
              <a:latin typeface="Candara"/>
              <a:ea typeface="Candara"/>
              <a:cs typeface="Candara"/>
              <a:sym typeface="Candara"/>
            </a:endParaRPr>
          </a:p>
        </p:txBody>
      </p:sp>
      <p:sp>
        <p:nvSpPr>
          <p:cNvPr id="123" name="Google Shape;123;gd21e8d0ebb_0_8"/>
          <p:cNvSpPr/>
          <p:nvPr/>
        </p:nvSpPr>
        <p:spPr>
          <a:xfrm>
            <a:off x="4422325" y="4657575"/>
            <a:ext cx="7178584" cy="1297123"/>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Arial"/>
              <a:buNone/>
            </a:pPr>
            <a:r>
              <a:rPr b="1" i="0" lang="en-US" sz="1500" u="none" cap="none" strike="noStrike">
                <a:solidFill>
                  <a:schemeClr val="dk1"/>
                </a:solidFill>
                <a:latin typeface="Candara"/>
                <a:ea typeface="Candara"/>
                <a:cs typeface="Candara"/>
                <a:sym typeface="Candara"/>
              </a:rPr>
              <a:t>Rencana pembelajaran untuk ruang lingkup sekolah:</a:t>
            </a:r>
            <a:r>
              <a:rPr b="0" i="0" lang="en-US" sz="1500" u="none" cap="none" strike="noStrike">
                <a:solidFill>
                  <a:schemeClr val="dk1"/>
                </a:solidFill>
                <a:latin typeface="Candara"/>
                <a:ea typeface="Candara"/>
                <a:cs typeface="Candara"/>
                <a:sym typeface="Candara"/>
              </a:rPr>
              <a:t> menggambarkan rencana pembelajaran selama setahun ajaran. Berisi </a:t>
            </a:r>
            <a:r>
              <a:rPr b="0" i="0" lang="en-US" sz="1500" u="none" cap="none" strike="noStrike">
                <a:solidFill>
                  <a:schemeClr val="dk1"/>
                </a:solidFill>
                <a:latin typeface="Candara"/>
                <a:ea typeface="Candara"/>
                <a:cs typeface="Candara"/>
                <a:sym typeface="Candara"/>
                <a:extLst>
                  <a:ext uri="http://customooxmlschemas.google.com/">
                    <go:slidesCustomData xmlns:go="http://customooxmlschemas.google.com/" textRoundtripDataId="0"/>
                  </a:ext>
                </a:extLst>
              </a:rPr>
              <a:t>alur</a:t>
            </a:r>
            <a:r>
              <a:rPr b="0" i="0" lang="en-US" sz="1500" u="none" cap="none" strike="noStrike">
                <a:solidFill>
                  <a:schemeClr val="dk1"/>
                </a:solidFill>
                <a:latin typeface="Candara"/>
                <a:ea typeface="Candara"/>
                <a:cs typeface="Candara"/>
                <a:sym typeface="Candara"/>
              </a:rPr>
              <a:t> pembelajaran/</a:t>
            </a:r>
            <a:r>
              <a:rPr b="0" i="1" lang="en-US" sz="1500" u="none" cap="none" strike="noStrike">
                <a:solidFill>
                  <a:schemeClr val="dk1"/>
                </a:solidFill>
                <a:latin typeface="Candara"/>
                <a:ea typeface="Candara"/>
                <a:cs typeface="Candara"/>
                <a:sym typeface="Candara"/>
              </a:rPr>
              <a:t>unit mapping</a:t>
            </a:r>
            <a:r>
              <a:rPr b="0" i="0" lang="en-US" sz="1500" u="none" cap="none" strike="noStrike">
                <a:solidFill>
                  <a:schemeClr val="dk1"/>
                </a:solidFill>
                <a:latin typeface="Candara"/>
                <a:ea typeface="Candara"/>
                <a:cs typeface="Candara"/>
                <a:sym typeface="Candara"/>
              </a:rPr>
              <a:t> (untuk sekolah-sekolah yang sudah menjalankan pembelajaran secara integrasi), program prioritas satuan pendidikan</a:t>
            </a:r>
            <a:endParaRPr b="0" i="0" sz="1500" u="none" cap="none" strike="noStrike">
              <a:solidFill>
                <a:srgbClr val="000000"/>
              </a:solidFill>
              <a:latin typeface="Candara"/>
              <a:ea typeface="Candara"/>
              <a:cs typeface="Candara"/>
              <a:sym typeface="Candara"/>
            </a:endParaRPr>
          </a:p>
        </p:txBody>
      </p:sp>
      <p:sp>
        <p:nvSpPr>
          <p:cNvPr id="124" name="Google Shape;124;gd21e8d0ebb_0_8"/>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
        <p:nvSpPr>
          <p:cNvPr id="125" name="Google Shape;125;gd21e8d0ebb_0_8"/>
          <p:cNvSpPr txBox="1"/>
          <p:nvPr/>
        </p:nvSpPr>
        <p:spPr>
          <a:xfrm>
            <a:off x="304800" y="1018775"/>
            <a:ext cx="6156000" cy="406200"/>
          </a:xfrm>
          <a:prstGeom prst="rect">
            <a:avLst/>
          </a:prstGeom>
          <a:solidFill>
            <a:srgbClr val="F3F3F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rgbClr val="000000"/>
              </a:buClr>
              <a:buSzPts val="1100"/>
              <a:buFont typeface="Arial"/>
              <a:buNone/>
            </a:pPr>
            <a:r>
              <a:rPr b="1" lang="en-US" sz="1600">
                <a:solidFill>
                  <a:srgbClr val="434343"/>
                </a:solidFill>
                <a:latin typeface="Candara"/>
                <a:ea typeface="Candara"/>
                <a:cs typeface="Candara"/>
                <a:sym typeface="Candara"/>
              </a:rPr>
              <a:t>Komponen ini menjadi komponen utama yang ditinjau setiap tahun</a:t>
            </a:r>
            <a:endParaRPr b="1" sz="1600">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d288937577_0_0"/>
          <p:cNvSpPr/>
          <p:nvPr/>
        </p:nvSpPr>
        <p:spPr>
          <a:xfrm>
            <a:off x="352675" y="1805973"/>
            <a:ext cx="3299700" cy="1986900"/>
          </a:xfrm>
          <a:prstGeom prst="roundRect">
            <a:avLst>
              <a:gd fmla="val 16667" name="adj"/>
            </a:avLst>
          </a:prstGeom>
          <a:solidFill>
            <a:srgbClr val="00B0F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FFFFFF"/>
                </a:solidFill>
                <a:latin typeface="Candara"/>
                <a:ea typeface="Candara"/>
                <a:cs typeface="Candara"/>
                <a:sym typeface="Candara"/>
              </a:rPr>
              <a:t>Pendampingan, evaluasi, dan pengembangan profesional</a:t>
            </a:r>
            <a:endParaRPr b="0" i="0" sz="3000" u="none" cap="none" strike="noStrike">
              <a:solidFill>
                <a:srgbClr val="FFFFFF"/>
              </a:solidFill>
              <a:latin typeface="Candara"/>
              <a:ea typeface="Candara"/>
              <a:cs typeface="Candara"/>
              <a:sym typeface="Candara"/>
            </a:endParaRPr>
          </a:p>
        </p:txBody>
      </p:sp>
      <p:sp>
        <p:nvSpPr>
          <p:cNvPr id="131" name="Google Shape;131;gd288937577_0_0"/>
          <p:cNvSpPr/>
          <p:nvPr/>
        </p:nvSpPr>
        <p:spPr>
          <a:xfrm>
            <a:off x="4383150" y="1805975"/>
            <a:ext cx="7217758" cy="1667730"/>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en-US" sz="1500" u="none" cap="none" strike="noStrike">
                <a:solidFill>
                  <a:schemeClr val="dk1"/>
                </a:solidFill>
                <a:latin typeface="Candara"/>
                <a:ea typeface="Candara"/>
                <a:cs typeface="Candara"/>
                <a:sym typeface="Candara"/>
              </a:rPr>
              <a:t>Kerangka bentuk pendampingan, evaluasi, dan pengembangan profesional </a:t>
            </a:r>
            <a:r>
              <a:rPr b="0" i="0" lang="en-US" sz="1500" u="none" cap="none" strike="noStrike">
                <a:solidFill>
                  <a:schemeClr val="dk1"/>
                </a:solidFill>
                <a:latin typeface="Candara"/>
                <a:ea typeface="Candara"/>
                <a:cs typeface="Candara"/>
                <a:sym typeface="Candara"/>
              </a:rPr>
              <a:t>yang dilakukan untuk peningkatan kualitas pembelajaran secara berkelanjutan di satuan pendidikan. Pelaksanaan ini dilakukan oleh para pemimpin satuan pendidikan secara internal dan bertahap sesuai dengan kemampuan satuan pendidikan.</a:t>
            </a:r>
            <a:endParaRPr b="0" i="0" sz="1500" u="none" cap="none" strike="noStrike">
              <a:solidFill>
                <a:srgbClr val="000000"/>
              </a:solidFill>
              <a:latin typeface="Candara"/>
              <a:ea typeface="Candara"/>
              <a:cs typeface="Candara"/>
              <a:sym typeface="Candara"/>
            </a:endParaRPr>
          </a:p>
        </p:txBody>
      </p:sp>
      <p:sp>
        <p:nvSpPr>
          <p:cNvPr id="132" name="Google Shape;132;gd288937577_0_0"/>
          <p:cNvSpPr/>
          <p:nvPr/>
        </p:nvSpPr>
        <p:spPr>
          <a:xfrm>
            <a:off x="428871" y="4470233"/>
            <a:ext cx="3299700" cy="1365000"/>
          </a:xfrm>
          <a:prstGeom prst="roundRect">
            <a:avLst>
              <a:gd fmla="val 16667" name="adj"/>
            </a:avLst>
          </a:prstGeom>
          <a:solidFill>
            <a:srgbClr val="00B0F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Lampiran</a:t>
            </a:r>
            <a:endParaRPr b="0" i="0" sz="3200" u="none" cap="none" strike="noStrike">
              <a:solidFill>
                <a:schemeClr val="lt1"/>
              </a:solidFill>
              <a:latin typeface="Arial"/>
              <a:ea typeface="Arial"/>
              <a:cs typeface="Arial"/>
              <a:sym typeface="Arial"/>
            </a:endParaRPr>
          </a:p>
        </p:txBody>
      </p:sp>
      <p:sp>
        <p:nvSpPr>
          <p:cNvPr id="133" name="Google Shape;133;gd288937577_0_0"/>
          <p:cNvSpPr/>
          <p:nvPr/>
        </p:nvSpPr>
        <p:spPr>
          <a:xfrm>
            <a:off x="4406650" y="3788025"/>
            <a:ext cx="7217758" cy="2609071"/>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ctr" bIns="45700" lIns="91425" spcFirstLastPara="1" rIns="91425" wrap="square" tIns="45700">
            <a:noAutofit/>
          </a:bodyPr>
          <a:lstStyle/>
          <a:p>
            <a:pPr indent="-323850" lvl="0" marL="457200" marR="0" rtl="0" algn="l">
              <a:lnSpc>
                <a:spcPct val="100000"/>
              </a:lnSpc>
              <a:spcBef>
                <a:spcPts val="0"/>
              </a:spcBef>
              <a:spcAft>
                <a:spcPts val="0"/>
              </a:spcAft>
              <a:buClr>
                <a:schemeClr val="dk1"/>
              </a:buClr>
              <a:buSzPts val="1500"/>
              <a:buFont typeface="Source Sans Pro"/>
              <a:buChar char="●"/>
            </a:pPr>
            <a:r>
              <a:rPr b="1" i="0" lang="en-US" sz="1500" u="none" cap="none" strike="noStrike">
                <a:solidFill>
                  <a:schemeClr val="dk1"/>
                </a:solidFill>
                <a:latin typeface="Candara"/>
                <a:ea typeface="Candara"/>
                <a:cs typeface="Candara"/>
                <a:sym typeface="Candara"/>
              </a:rPr>
              <a:t>Contoh-contoh rencana pembelajaran ruang lingkup kelas</a:t>
            </a:r>
            <a:r>
              <a:rPr b="0" i="0" lang="en-US" sz="1500" u="none" cap="none" strike="noStrike">
                <a:solidFill>
                  <a:schemeClr val="dk1"/>
                </a:solidFill>
                <a:latin typeface="Candara"/>
                <a:ea typeface="Candara"/>
                <a:cs typeface="Candara"/>
                <a:sym typeface="Candara"/>
              </a:rPr>
              <a:t>: menggambarkan rencana pembelajaran per tujuan pembelajaran dan/atau per tema (untuk sekolah-sekolah yang sudah menjalankan pembelajaran secara integrasi)</a:t>
            </a:r>
            <a:endParaRPr b="0" i="0" sz="1500" u="none" cap="none" strike="noStrike">
              <a:solidFill>
                <a:schemeClr val="dk1"/>
              </a:solidFill>
              <a:latin typeface="Candara"/>
              <a:ea typeface="Candara"/>
              <a:cs typeface="Candara"/>
              <a:sym typeface="Candara"/>
            </a:endParaRPr>
          </a:p>
          <a:p>
            <a:pPr indent="-323850" lvl="0" marL="457200" marR="0" rtl="0" algn="l">
              <a:lnSpc>
                <a:spcPct val="100000"/>
              </a:lnSpc>
              <a:spcBef>
                <a:spcPts val="0"/>
              </a:spcBef>
              <a:spcAft>
                <a:spcPts val="0"/>
              </a:spcAft>
              <a:buClr>
                <a:schemeClr val="dk1"/>
              </a:buClr>
              <a:buSzPts val="1500"/>
              <a:buFont typeface="Source Sans Pro"/>
              <a:buChar char="●"/>
            </a:pPr>
            <a:r>
              <a:rPr b="1" i="0" lang="en-US" sz="1500" u="none" cap="none" strike="noStrike">
                <a:solidFill>
                  <a:schemeClr val="dk1"/>
                </a:solidFill>
                <a:latin typeface="Candara"/>
                <a:ea typeface="Candara"/>
                <a:cs typeface="Candara"/>
                <a:sym typeface="Candara"/>
              </a:rPr>
              <a:t>Contoh penguatan Profil Pelajar Pancasila </a:t>
            </a:r>
            <a:r>
              <a:rPr b="0" i="0" lang="en-US" sz="1500" u="none" cap="none" strike="noStrike">
                <a:solidFill>
                  <a:schemeClr val="dk1"/>
                </a:solidFill>
                <a:latin typeface="Candara"/>
                <a:ea typeface="Candara"/>
                <a:cs typeface="Candara"/>
                <a:sym typeface="Candara"/>
              </a:rPr>
              <a:t>penjabaran pilihan tema dan isu spesifik yang menjadi projek pada tahun ajaran tersebut (deskripsi singkat tentang projek yang sudah dikontekstualisasikan dengan kondisi lingkungan sekolah dan kebutuhan peserta didik, tidak perlu sampai rincian pembelajarannya)</a:t>
            </a:r>
            <a:endParaRPr b="0" i="0" sz="1500" u="none" cap="none" strike="noStrike">
              <a:solidFill>
                <a:schemeClr val="dk1"/>
              </a:solidFill>
              <a:latin typeface="Candara"/>
              <a:ea typeface="Candara"/>
              <a:cs typeface="Candara"/>
              <a:sym typeface="Candara"/>
            </a:endParaRPr>
          </a:p>
          <a:p>
            <a:pPr indent="-323850" lvl="0" marL="457200" marR="0" rtl="0" algn="l">
              <a:lnSpc>
                <a:spcPct val="100000"/>
              </a:lnSpc>
              <a:spcBef>
                <a:spcPts val="0"/>
              </a:spcBef>
              <a:spcAft>
                <a:spcPts val="0"/>
              </a:spcAft>
              <a:buClr>
                <a:schemeClr val="dk1"/>
              </a:buClr>
              <a:buSzPts val="1500"/>
              <a:buFont typeface="Candara"/>
              <a:buChar char="●"/>
            </a:pPr>
            <a:r>
              <a:rPr b="0" i="0" lang="en-US" sz="1500" u="none" cap="none" strike="noStrike">
                <a:solidFill>
                  <a:schemeClr val="dk1"/>
                </a:solidFill>
                <a:latin typeface="Candara"/>
                <a:ea typeface="Candara"/>
                <a:cs typeface="Candara"/>
                <a:sym typeface="Candara"/>
              </a:rPr>
              <a:t>Referensi landasan hukum atau landasan lain yang kontekstual dengan karakteristik sekolah</a:t>
            </a:r>
            <a:endParaRPr b="0" i="0" sz="1500" u="none" cap="none" strike="noStrike">
              <a:solidFill>
                <a:schemeClr val="dk1"/>
              </a:solidFill>
              <a:latin typeface="Candara"/>
              <a:ea typeface="Candara"/>
              <a:cs typeface="Candara"/>
              <a:sym typeface="Candara"/>
            </a:endParaRPr>
          </a:p>
        </p:txBody>
      </p:sp>
      <p:sp>
        <p:nvSpPr>
          <p:cNvPr id="134" name="Google Shape;134;gd288937577_0_0"/>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
        <p:nvSpPr>
          <p:cNvPr id="135" name="Google Shape;135;gd288937577_0_0"/>
          <p:cNvSpPr txBox="1"/>
          <p:nvPr/>
        </p:nvSpPr>
        <p:spPr>
          <a:xfrm>
            <a:off x="304800" y="1094975"/>
            <a:ext cx="6156000" cy="406200"/>
          </a:xfrm>
          <a:prstGeom prst="rect">
            <a:avLst/>
          </a:prstGeom>
          <a:solidFill>
            <a:srgbClr val="F3F3F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rgbClr val="000000"/>
              </a:buClr>
              <a:buSzPts val="1100"/>
              <a:buFont typeface="Arial"/>
              <a:buNone/>
            </a:pPr>
            <a:r>
              <a:rPr b="1" lang="en-US" sz="1600">
                <a:solidFill>
                  <a:srgbClr val="434343"/>
                </a:solidFill>
                <a:latin typeface="Candara"/>
                <a:ea typeface="Candara"/>
                <a:cs typeface="Candara"/>
                <a:sym typeface="Candara"/>
              </a:rPr>
              <a:t>Komponen ini menjadi komponen utama yang ditinjau setiap tahun</a:t>
            </a:r>
            <a:endParaRPr b="1" sz="1600">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39" name="Shape 139"/>
        <p:cNvGrpSpPr/>
        <p:nvPr/>
      </p:nvGrpSpPr>
      <p:grpSpPr>
        <a:xfrm>
          <a:off x="0" y="0"/>
          <a:ext cx="0" cy="0"/>
          <a:chOff x="0" y="0"/>
          <a:chExt cx="0" cy="0"/>
        </a:xfrm>
      </p:grpSpPr>
      <p:sp>
        <p:nvSpPr>
          <p:cNvPr id="140" name="Google Shape;140;gd579082bb5_1_204"/>
          <p:cNvSpPr txBox="1"/>
          <p:nvPr/>
        </p:nvSpPr>
        <p:spPr>
          <a:xfrm>
            <a:off x="6141400" y="4138150"/>
            <a:ext cx="9781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ndara"/>
              <a:ea typeface="Candara"/>
              <a:cs typeface="Candara"/>
              <a:sym typeface="Candara"/>
            </a:endParaRPr>
          </a:p>
        </p:txBody>
      </p:sp>
      <p:sp>
        <p:nvSpPr>
          <p:cNvPr id="141" name="Google Shape;141;gd579082bb5_1_204"/>
          <p:cNvSpPr/>
          <p:nvPr/>
        </p:nvSpPr>
        <p:spPr>
          <a:xfrm flipH="1">
            <a:off x="6308650" y="1292850"/>
            <a:ext cx="5154000" cy="2993400"/>
          </a:xfrm>
          <a:prstGeom prst="wedgeEllipseCallout">
            <a:avLst>
              <a:gd fmla="val 69760" name="adj1"/>
              <a:gd fmla="val 14423" name="adj2"/>
            </a:avLst>
          </a:prstGeom>
          <a:solidFill>
            <a:srgbClr val="FFF2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800"/>
              </a:spcAft>
              <a:buClr>
                <a:schemeClr val="dk1"/>
              </a:buClr>
              <a:buSzPts val="1100"/>
              <a:buFont typeface="Arial"/>
              <a:buNone/>
            </a:pPr>
            <a:r>
              <a:rPr b="0" i="0" lang="en-US" sz="1700" u="none" cap="none" strike="noStrike">
                <a:solidFill>
                  <a:srgbClr val="0B5394"/>
                </a:solidFill>
                <a:latin typeface="Source Sans Pro"/>
                <a:ea typeface="Source Sans Pro"/>
                <a:cs typeface="Source Sans Pro"/>
                <a:sym typeface="Source Sans Pro"/>
              </a:rPr>
              <a:t>Di pertemuan berikutnya, kita akan mendalami materi tentang </a:t>
            </a:r>
            <a:r>
              <a:rPr b="1" i="0" lang="en-US" sz="1700" u="none" cap="none" strike="noStrike">
                <a:solidFill>
                  <a:srgbClr val="0B5394"/>
                </a:solidFill>
                <a:latin typeface="Source Sans Pro"/>
                <a:ea typeface="Source Sans Pro"/>
                <a:cs typeface="Source Sans Pro"/>
                <a:sym typeface="Source Sans Pro"/>
              </a:rPr>
              <a:t>Pendampingan, Evaluasi, dan Pengembangan Profesional</a:t>
            </a:r>
            <a:r>
              <a:rPr b="0" i="0" lang="en-US" sz="1700" u="none" cap="none" strike="noStrike">
                <a:solidFill>
                  <a:srgbClr val="0B5394"/>
                </a:solidFill>
                <a:latin typeface="Source Sans Pro"/>
                <a:ea typeface="Source Sans Pro"/>
                <a:cs typeface="Source Sans Pro"/>
                <a:sym typeface="Source Sans Pro"/>
              </a:rPr>
              <a:t> sebagai bagian dari proses dan komponen penyusunan kurikulum operasional di satuan pendidikan.</a:t>
            </a:r>
            <a:endParaRPr b="0" i="0" sz="1600" u="none" cap="none" strike="noStrike">
              <a:solidFill>
                <a:srgbClr val="000000"/>
              </a:solidFill>
              <a:latin typeface="Arial"/>
              <a:ea typeface="Arial"/>
              <a:cs typeface="Arial"/>
              <a:sym typeface="Arial"/>
            </a:endParaRPr>
          </a:p>
        </p:txBody>
      </p:sp>
      <p:sp>
        <p:nvSpPr>
          <p:cNvPr id="142" name="Google Shape;142;gd579082bb5_1_204"/>
          <p:cNvSpPr txBox="1"/>
          <p:nvPr/>
        </p:nvSpPr>
        <p:spPr>
          <a:xfrm>
            <a:off x="189800" y="6143700"/>
            <a:ext cx="23271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pic>
        <p:nvPicPr>
          <p:cNvPr id="143" name="Google Shape;143;gd579082bb5_1_204"/>
          <p:cNvPicPr preferRelativeResize="0"/>
          <p:nvPr/>
        </p:nvPicPr>
        <p:blipFill rotWithShape="1">
          <a:blip r:embed="rId3">
            <a:alphaModFix/>
          </a:blip>
          <a:srcRect b="0" l="0" r="0" t="0"/>
          <a:stretch/>
        </p:blipFill>
        <p:spPr>
          <a:xfrm>
            <a:off x="1292600" y="2185550"/>
            <a:ext cx="4418848" cy="38333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Sekolah Penggerak | Sekolah Penggerak" id="148" name="Google Shape;148;gd21e8d0ebb_0_22"/>
          <p:cNvPicPr preferRelativeResize="0"/>
          <p:nvPr/>
        </p:nvPicPr>
        <p:blipFill rotWithShape="1">
          <a:blip r:embed="rId3">
            <a:alphaModFix/>
          </a:blip>
          <a:srcRect b="980" l="0" r="0" t="0"/>
          <a:stretch/>
        </p:blipFill>
        <p:spPr>
          <a:xfrm>
            <a:off x="0" y="344567"/>
            <a:ext cx="12192000" cy="6858000"/>
          </a:xfrm>
          <a:custGeom>
            <a:rect b="b" l="l" r="r" t="t"/>
            <a:pathLst>
              <a:path extrusionOk="0" h="6858000" w="12192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ln>
            <a:noFill/>
          </a:ln>
        </p:spPr>
      </p:pic>
      <p:sp>
        <p:nvSpPr>
          <p:cNvPr id="149" name="Google Shape;149;gd21e8d0ebb_0_22"/>
          <p:cNvSpPr txBox="1"/>
          <p:nvPr/>
        </p:nvSpPr>
        <p:spPr>
          <a:xfrm>
            <a:off x="5801709" y="4572000"/>
            <a:ext cx="5552100" cy="1287900"/>
          </a:xfrm>
          <a:prstGeom prst="rect">
            <a:avLst/>
          </a:prstGeom>
          <a:noFill/>
          <a:ln cap="flat" cmpd="sng" w="19050">
            <a:solidFill>
              <a:srgbClr val="1D81F7"/>
            </a:solidFill>
            <a:prstDash val="dash"/>
            <a:round/>
            <a:headEnd len="sm" w="sm" type="none"/>
            <a:tailEnd len="sm" w="sm" type="none"/>
          </a:ln>
        </p:spPr>
        <p:txBody>
          <a:bodyPr anchorCtr="0" anchor="t" bIns="45700" lIns="91425" spcFirstLastPara="1" rIns="91425" wrap="square" tIns="45700">
            <a:normAutofit fontScale="92500"/>
          </a:bodyPr>
          <a:lstStyle/>
          <a:p>
            <a:pPr indent="0" lvl="0" marL="0" marR="0" rtl="0" algn="ctr">
              <a:lnSpc>
                <a:spcPct val="90000"/>
              </a:lnSpc>
              <a:spcBef>
                <a:spcPts val="0"/>
              </a:spcBef>
              <a:spcAft>
                <a:spcPts val="0"/>
              </a:spcAft>
              <a:buClr>
                <a:srgbClr val="EE7D39"/>
              </a:buClr>
              <a:buSzPct val="100000"/>
              <a:buFont typeface="Arial"/>
              <a:buNone/>
            </a:pPr>
            <a:r>
              <a:rPr b="1" i="0" lang="en-US" sz="4400" u="none" cap="none" strike="noStrike">
                <a:solidFill>
                  <a:srgbClr val="EE7D39"/>
                </a:solidFill>
                <a:latin typeface="Candara"/>
                <a:ea typeface="Candara"/>
                <a:cs typeface="Candara"/>
                <a:sym typeface="Candara"/>
              </a:rPr>
              <a:t>SAMPAI JUMPA DI MATERI SELANJUTNYA!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2021-03-23T00:52:12Z</dcterms:created>
  <dc:creator>Patrick Samuel</dc:creator>
</cp:coreProperties>
</file>