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23"/>
  </p:notesMasterIdLst>
  <p:sldIdLst>
    <p:sldId id="764" r:id="rId3"/>
    <p:sldId id="765" r:id="rId4"/>
    <p:sldId id="766" r:id="rId5"/>
    <p:sldId id="767" r:id="rId6"/>
    <p:sldId id="768" r:id="rId7"/>
    <p:sldId id="769" r:id="rId8"/>
    <p:sldId id="770" r:id="rId9"/>
    <p:sldId id="771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79" r:id="rId18"/>
    <p:sldId id="780" r:id="rId19"/>
    <p:sldId id="781" r:id="rId20"/>
    <p:sldId id="782" r:id="rId21"/>
    <p:sldId id="7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8B2"/>
    <a:srgbClr val="E5F5FB"/>
    <a:srgbClr val="B2B9B7"/>
    <a:srgbClr val="C9BAB1"/>
    <a:srgbClr val="FFFFFF"/>
    <a:srgbClr val="73B9F7"/>
    <a:srgbClr val="A98E7C"/>
    <a:srgbClr val="C0C5A2"/>
    <a:srgbClr val="34353A"/>
    <a:srgbClr val="F2E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2515" autoAdjust="0"/>
  </p:normalViewPr>
  <p:slideViewPr>
    <p:cSldViewPr snapToGrid="0" showGuides="1">
      <p:cViewPr varScale="1">
        <p:scale>
          <a:sx n="63" d="100"/>
          <a:sy n="63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2019-D420-40F7-888A-A7E696DC606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7A500-4650-41D4-912C-B5DDBCDC5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3" y="5822933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8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3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roup 633">
            <a:extLst>
              <a:ext uri="{FF2B5EF4-FFF2-40B4-BE49-F238E27FC236}">
                <a16:creationId xmlns:a16="http://schemas.microsoft.com/office/drawing/2014/main" id="{AAEE2BD1-B8F7-479D-941B-7C91AF788893}"/>
              </a:ext>
            </a:extLst>
          </p:cNvPr>
          <p:cNvGrpSpPr/>
          <p:nvPr userDrawn="1"/>
        </p:nvGrpSpPr>
        <p:grpSpPr>
          <a:xfrm>
            <a:off x="-266651" y="244950"/>
            <a:ext cx="12743631" cy="6344328"/>
            <a:chOff x="-266651" y="244950"/>
            <a:chExt cx="12743631" cy="6344328"/>
          </a:xfrm>
          <a:solidFill>
            <a:schemeClr val="bg1">
              <a:alpha val="10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0C1C8E-FDE2-439F-80D9-FB4D6EE1615F}"/>
                </a:ext>
              </a:extLst>
            </p:cNvPr>
            <p:cNvGrpSpPr/>
            <p:nvPr userDrawn="1"/>
          </p:nvGrpSpPr>
          <p:grpSpPr>
            <a:xfrm>
              <a:off x="26804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FA9A91F6-421C-410C-BB90-DE3EE2BF2FD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1">
                <a:extLst>
                  <a:ext uri="{FF2B5EF4-FFF2-40B4-BE49-F238E27FC236}">
                    <a16:creationId xmlns:a16="http://schemas.microsoft.com/office/drawing/2014/main" id="{183E29A1-4F71-4814-944E-0CE8B235063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22B4A808-26CE-4C92-9ACB-ACD71BFB388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41392400-9AAD-4D35-BF1F-E4C93B95824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EAE676CF-D694-4B09-AB1C-F61E459071A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CB33FEB-A4DE-4217-A530-751C069A217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">
                <a:extLst>
                  <a:ext uri="{FF2B5EF4-FFF2-40B4-BE49-F238E27FC236}">
                    <a16:creationId xmlns:a16="http://schemas.microsoft.com/office/drawing/2014/main" id="{4B19AB9F-8557-44A9-B946-8DEF220BA2E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38E5BD-FD77-47D0-867B-755250C4655D}"/>
                </a:ext>
              </a:extLst>
            </p:cNvPr>
            <p:cNvGrpSpPr/>
            <p:nvPr userDrawn="1"/>
          </p:nvGrpSpPr>
          <p:grpSpPr>
            <a:xfrm>
              <a:off x="135699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2" name="Oval 1">
                <a:extLst>
                  <a:ext uri="{FF2B5EF4-FFF2-40B4-BE49-F238E27FC236}">
                    <a16:creationId xmlns:a16="http://schemas.microsoft.com/office/drawing/2014/main" id="{CE071054-DE68-4EEC-9C32-479F3AC5A83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97FD0A8C-095E-4889-8E17-2F169A5C5AE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B5AA2E8E-879B-491C-A99E-CADE9D41C92C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A8CA4394-EBE4-464C-9A0C-1CB3EF2AD0F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03D3766E-6E4C-4E7B-8444-93C433906C7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98B9FBA-996D-4A14-ABE1-B536C25E3A3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421498BD-FB34-4B84-B16A-EC7F512644B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20C5DF-8AB4-4B2D-97DE-4633EE466B9E}"/>
                </a:ext>
              </a:extLst>
            </p:cNvPr>
            <p:cNvGrpSpPr/>
            <p:nvPr userDrawn="1"/>
          </p:nvGrpSpPr>
          <p:grpSpPr>
            <a:xfrm>
              <a:off x="244595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6B84BF65-01DE-444D-B530-612D994EAFC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6DDF4C6F-D2A5-4C9D-8F35-B79C4FAD40C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ACA35109-5140-4C6C-88C5-13F64F69A0D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18D9B9DB-CC19-4100-A75C-8F348A864BE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5FF4363E-399F-46BE-8A6D-15F299A88E1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">
                <a:extLst>
                  <a:ext uri="{FF2B5EF4-FFF2-40B4-BE49-F238E27FC236}">
                    <a16:creationId xmlns:a16="http://schemas.microsoft.com/office/drawing/2014/main" id="{AE02F958-2DD1-4756-ACDD-0D259DDFA27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765077BA-2A48-4550-A0A9-E60CC024375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04C841-01B9-460D-AFD8-B51B9D6F9652}"/>
                </a:ext>
              </a:extLst>
            </p:cNvPr>
            <p:cNvGrpSpPr/>
            <p:nvPr userDrawn="1"/>
          </p:nvGrpSpPr>
          <p:grpSpPr>
            <a:xfrm>
              <a:off x="353490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53A5E8AF-5E7D-4E45-AA3C-8C785E54DBA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68CFA90B-1EC3-4D1F-8B64-952BDBEE50E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C92F1F6D-B4C0-40FD-BB58-D6CFC739626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DC75D0C4-35B0-4655-A9D3-3E3D383F12A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18815E51-28DD-4A37-B66A-E2B556DEBF9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1">
                <a:extLst>
                  <a:ext uri="{FF2B5EF4-FFF2-40B4-BE49-F238E27FC236}">
                    <a16:creationId xmlns:a16="http://schemas.microsoft.com/office/drawing/2014/main" id="{581385F5-0C18-4F07-86F9-3B39D118C1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3C9486CE-A940-433A-B8A0-0C3EFF9678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6E5A1AA-9518-4B02-978A-F41738BE00DF}"/>
                </a:ext>
              </a:extLst>
            </p:cNvPr>
            <p:cNvGrpSpPr/>
            <p:nvPr userDrawn="1"/>
          </p:nvGrpSpPr>
          <p:grpSpPr>
            <a:xfrm>
              <a:off x="462386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07D239A1-F120-4BFD-A484-6F044423ED7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D02F4155-030A-4FC7-A4D5-5F886C212FE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7C26518F-E318-4FF7-8769-C1A1F400718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8BA53971-816A-4BAD-9961-C46548D91B6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1">
                <a:extLst>
                  <a:ext uri="{FF2B5EF4-FFF2-40B4-BE49-F238E27FC236}">
                    <a16:creationId xmlns:a16="http://schemas.microsoft.com/office/drawing/2014/main" id="{3A18C2E9-06B0-4CC0-82FE-A47A460145B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id="{21D87CE6-0ABB-4C16-8183-667C0CA9279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">
                <a:extLst>
                  <a:ext uri="{FF2B5EF4-FFF2-40B4-BE49-F238E27FC236}">
                    <a16:creationId xmlns:a16="http://schemas.microsoft.com/office/drawing/2014/main" id="{6EE7F134-1A81-4981-B820-DEBABD09297F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827B77-9C26-41CF-BC14-367E8CDB6C3D}"/>
                </a:ext>
              </a:extLst>
            </p:cNvPr>
            <p:cNvGrpSpPr/>
            <p:nvPr userDrawn="1"/>
          </p:nvGrpSpPr>
          <p:grpSpPr>
            <a:xfrm>
              <a:off x="571281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4" name="Oval 1">
                <a:extLst>
                  <a:ext uri="{FF2B5EF4-FFF2-40B4-BE49-F238E27FC236}">
                    <a16:creationId xmlns:a16="http://schemas.microsoft.com/office/drawing/2014/main" id="{2B7DBE4B-51E7-40BB-B1CA-AACF1F7E883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1">
                <a:extLst>
                  <a:ext uri="{FF2B5EF4-FFF2-40B4-BE49-F238E27FC236}">
                    <a16:creationId xmlns:a16="http://schemas.microsoft.com/office/drawing/2014/main" id="{C192DBCA-1B67-4724-9008-168F8D33847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EC441A24-9DCB-4CBA-B78E-421B26D21AE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id="{06A122AE-159A-4498-8E9A-8EC61CDC5BF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id="{A9217A9B-1591-4B48-8CAA-20DD6E48E16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C4CE3C65-CF19-4885-81D2-A80FB7C3317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1">
                <a:extLst>
                  <a:ext uri="{FF2B5EF4-FFF2-40B4-BE49-F238E27FC236}">
                    <a16:creationId xmlns:a16="http://schemas.microsoft.com/office/drawing/2014/main" id="{6EF82365-F72D-4CE2-A0CA-13799A441D8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3E60A-3DA6-4DEC-9C9C-530E3A02D588}"/>
                </a:ext>
              </a:extLst>
            </p:cNvPr>
            <p:cNvGrpSpPr/>
            <p:nvPr userDrawn="1"/>
          </p:nvGrpSpPr>
          <p:grpSpPr>
            <a:xfrm>
              <a:off x="680177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62" name="Oval 1">
                <a:extLst>
                  <a:ext uri="{FF2B5EF4-FFF2-40B4-BE49-F238E27FC236}">
                    <a16:creationId xmlns:a16="http://schemas.microsoft.com/office/drawing/2014/main" id="{D915B71C-DDF3-4738-A396-D9658604217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1">
                <a:extLst>
                  <a:ext uri="{FF2B5EF4-FFF2-40B4-BE49-F238E27FC236}">
                    <a16:creationId xmlns:a16="http://schemas.microsoft.com/office/drawing/2014/main" id="{EB625063-7748-4F8E-AA78-7FBEDD8B878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1">
                <a:extLst>
                  <a:ext uri="{FF2B5EF4-FFF2-40B4-BE49-F238E27FC236}">
                    <a16:creationId xmlns:a16="http://schemas.microsoft.com/office/drawing/2014/main" id="{780E92C4-7F48-4971-A183-DE35943FE0A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Oval 1">
                <a:extLst>
                  <a:ext uri="{FF2B5EF4-FFF2-40B4-BE49-F238E27FC236}">
                    <a16:creationId xmlns:a16="http://schemas.microsoft.com/office/drawing/2014/main" id="{F8AAFB8F-EB1C-4238-822C-68A3E3C8AF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1">
                <a:extLst>
                  <a:ext uri="{FF2B5EF4-FFF2-40B4-BE49-F238E27FC236}">
                    <a16:creationId xmlns:a16="http://schemas.microsoft.com/office/drawing/2014/main" id="{54DF97CC-F291-4477-9EAB-C5CAE7F4434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1">
                <a:extLst>
                  <a:ext uri="{FF2B5EF4-FFF2-40B4-BE49-F238E27FC236}">
                    <a16:creationId xmlns:a16="http://schemas.microsoft.com/office/drawing/2014/main" id="{06098AC5-4554-4028-96BA-E8A8E5FAA1E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Oval 1">
                <a:extLst>
                  <a:ext uri="{FF2B5EF4-FFF2-40B4-BE49-F238E27FC236}">
                    <a16:creationId xmlns:a16="http://schemas.microsoft.com/office/drawing/2014/main" id="{4697B6DB-3662-4373-AEFF-EBDF6C185FB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B37063-780B-4040-8CBE-32E0D7A68358}"/>
                </a:ext>
              </a:extLst>
            </p:cNvPr>
            <p:cNvGrpSpPr/>
            <p:nvPr userDrawn="1"/>
          </p:nvGrpSpPr>
          <p:grpSpPr>
            <a:xfrm>
              <a:off x="789072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047F91E0-7861-467B-9778-ACA5EDB397A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0D8D36FB-616C-4D41-914A-34239051E82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B3F0F8B3-2B3F-41BE-925F-222C94882DE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508DE865-9FCE-45FD-AC7D-D443915A3E1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E8F71DDC-E6E9-4BB6-8C27-6335C2BED23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AA2DC2A3-9E43-485B-B689-331484AD069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7B7E784B-423A-4E6D-9C1A-923F90156D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D49FDEE-F149-4AB9-BBFC-9A3A3AB57AFE}"/>
                </a:ext>
              </a:extLst>
            </p:cNvPr>
            <p:cNvGrpSpPr/>
            <p:nvPr userDrawn="1"/>
          </p:nvGrpSpPr>
          <p:grpSpPr>
            <a:xfrm>
              <a:off x="897968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EF943AE5-7FD0-4875-A5CC-25CFB2125EB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C4C87D56-6248-437D-A5EB-E8B57D4046E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4838935B-E4CA-4C30-A87E-9652B3158EF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1">
                <a:extLst>
                  <a:ext uri="{FF2B5EF4-FFF2-40B4-BE49-F238E27FC236}">
                    <a16:creationId xmlns:a16="http://schemas.microsoft.com/office/drawing/2014/main" id="{E8972FA5-A67C-4B37-ABD7-B987BB3A15D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1">
                <a:extLst>
                  <a:ext uri="{FF2B5EF4-FFF2-40B4-BE49-F238E27FC236}">
                    <a16:creationId xmlns:a16="http://schemas.microsoft.com/office/drawing/2014/main" id="{DC5A7F23-4660-448E-B93E-BC86979C89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1">
                <a:extLst>
                  <a:ext uri="{FF2B5EF4-FFF2-40B4-BE49-F238E27FC236}">
                    <a16:creationId xmlns:a16="http://schemas.microsoft.com/office/drawing/2014/main" id="{27137DF6-5DDC-4750-8894-EA9391940CF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1">
                <a:extLst>
                  <a:ext uri="{FF2B5EF4-FFF2-40B4-BE49-F238E27FC236}">
                    <a16:creationId xmlns:a16="http://schemas.microsoft.com/office/drawing/2014/main" id="{93647BC4-E75D-4764-A61E-43C62510660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55AA01-EDCF-453D-9AF7-865DDCDD3A6D}"/>
                </a:ext>
              </a:extLst>
            </p:cNvPr>
            <p:cNvGrpSpPr/>
            <p:nvPr userDrawn="1"/>
          </p:nvGrpSpPr>
          <p:grpSpPr>
            <a:xfrm>
              <a:off x="1006863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86" name="Oval 1">
                <a:extLst>
                  <a:ext uri="{FF2B5EF4-FFF2-40B4-BE49-F238E27FC236}">
                    <a16:creationId xmlns:a16="http://schemas.microsoft.com/office/drawing/2014/main" id="{55D564F4-482F-48B8-B0B1-5BDBA99382C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Oval 1">
                <a:extLst>
                  <a:ext uri="{FF2B5EF4-FFF2-40B4-BE49-F238E27FC236}">
                    <a16:creationId xmlns:a16="http://schemas.microsoft.com/office/drawing/2014/main" id="{0D42ED3E-7587-436B-AACA-355445B998E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Oval 1">
                <a:extLst>
                  <a:ext uri="{FF2B5EF4-FFF2-40B4-BE49-F238E27FC236}">
                    <a16:creationId xmlns:a16="http://schemas.microsoft.com/office/drawing/2014/main" id="{5417A321-EB8B-4BC8-AEBE-7DA56650B25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Oval 1">
                <a:extLst>
                  <a:ext uri="{FF2B5EF4-FFF2-40B4-BE49-F238E27FC236}">
                    <a16:creationId xmlns:a16="http://schemas.microsoft.com/office/drawing/2014/main" id="{DCBEBCEA-4E51-42F1-8A3B-EE861BB41CC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1">
                <a:extLst>
                  <a:ext uri="{FF2B5EF4-FFF2-40B4-BE49-F238E27FC236}">
                    <a16:creationId xmlns:a16="http://schemas.microsoft.com/office/drawing/2014/main" id="{1B397329-3598-4965-B2D7-65EE0BF4968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BED179E1-95C8-4E53-ACEC-7DF8A060118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07D23503-EC86-4486-B5E1-F3908CCE816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4944660-A503-44FC-9F57-6540AC910EEF}"/>
                </a:ext>
              </a:extLst>
            </p:cNvPr>
            <p:cNvGrpSpPr/>
            <p:nvPr userDrawn="1"/>
          </p:nvGrpSpPr>
          <p:grpSpPr>
            <a:xfrm>
              <a:off x="1115759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EEE2323A-A870-41EC-A822-5FB8B01B4D8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1">
                <a:extLst>
                  <a:ext uri="{FF2B5EF4-FFF2-40B4-BE49-F238E27FC236}">
                    <a16:creationId xmlns:a16="http://schemas.microsoft.com/office/drawing/2014/main" id="{E4535C8D-6A2F-4C87-82FB-660DE320F1F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1">
                <a:extLst>
                  <a:ext uri="{FF2B5EF4-FFF2-40B4-BE49-F238E27FC236}">
                    <a16:creationId xmlns:a16="http://schemas.microsoft.com/office/drawing/2014/main" id="{B5434BD0-8410-4132-BB42-D994F1EB343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Oval 1">
                <a:extLst>
                  <a:ext uri="{FF2B5EF4-FFF2-40B4-BE49-F238E27FC236}">
                    <a16:creationId xmlns:a16="http://schemas.microsoft.com/office/drawing/2014/main" id="{0A83619E-71D1-4EF9-A70E-55A3253915A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1">
                <a:extLst>
                  <a:ext uri="{FF2B5EF4-FFF2-40B4-BE49-F238E27FC236}">
                    <a16:creationId xmlns:a16="http://schemas.microsoft.com/office/drawing/2014/main" id="{BEFED74B-D616-4B5F-92C0-6A55AB8A07E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Oval 1">
                <a:extLst>
                  <a:ext uri="{FF2B5EF4-FFF2-40B4-BE49-F238E27FC236}">
                    <a16:creationId xmlns:a16="http://schemas.microsoft.com/office/drawing/2014/main" id="{F48D50AF-1622-422C-A1AE-A7D8F122B6C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1">
                <a:extLst>
                  <a:ext uri="{FF2B5EF4-FFF2-40B4-BE49-F238E27FC236}">
                    <a16:creationId xmlns:a16="http://schemas.microsoft.com/office/drawing/2014/main" id="{C401085A-43CE-484F-838D-E3F18C446F4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6DFDB51-E471-4666-AB77-5FC3E7C22F36}"/>
                </a:ext>
              </a:extLst>
            </p:cNvPr>
            <p:cNvGrpSpPr/>
            <p:nvPr userDrawn="1"/>
          </p:nvGrpSpPr>
          <p:grpSpPr>
            <a:xfrm>
              <a:off x="-266651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7" name="Oval 1">
                <a:extLst>
                  <a:ext uri="{FF2B5EF4-FFF2-40B4-BE49-F238E27FC236}">
                    <a16:creationId xmlns:a16="http://schemas.microsoft.com/office/drawing/2014/main" id="{8965FB81-B4E7-4F06-94C3-5D526C03AF8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Oval 1">
                <a:extLst>
                  <a:ext uri="{FF2B5EF4-FFF2-40B4-BE49-F238E27FC236}">
                    <a16:creationId xmlns:a16="http://schemas.microsoft.com/office/drawing/2014/main" id="{5A1502AB-5C9E-4B3C-9647-464095CBB6D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1">
                <a:extLst>
                  <a:ext uri="{FF2B5EF4-FFF2-40B4-BE49-F238E27FC236}">
                    <a16:creationId xmlns:a16="http://schemas.microsoft.com/office/drawing/2014/main" id="{D174C663-A849-4D04-99BC-726F08CBE8B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1">
                <a:extLst>
                  <a:ext uri="{FF2B5EF4-FFF2-40B4-BE49-F238E27FC236}">
                    <a16:creationId xmlns:a16="http://schemas.microsoft.com/office/drawing/2014/main" id="{B314A63F-C38F-4FE8-AE2A-AAC95535DAC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1">
                <a:extLst>
                  <a:ext uri="{FF2B5EF4-FFF2-40B4-BE49-F238E27FC236}">
                    <a16:creationId xmlns:a16="http://schemas.microsoft.com/office/drawing/2014/main" id="{48A4F960-0CD5-409A-B7EF-F760786D7E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Oval 1">
                <a:extLst>
                  <a:ext uri="{FF2B5EF4-FFF2-40B4-BE49-F238E27FC236}">
                    <a16:creationId xmlns:a16="http://schemas.microsoft.com/office/drawing/2014/main" id="{BFE5CFD2-5A98-4E1C-8C08-F616A6A7357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1">
                <a:extLst>
                  <a:ext uri="{FF2B5EF4-FFF2-40B4-BE49-F238E27FC236}">
                    <a16:creationId xmlns:a16="http://schemas.microsoft.com/office/drawing/2014/main" id="{ED839B65-2EE4-4696-AD18-4DF0A3C169C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8E20EE4-FB39-4F09-B413-EE9513CBD41C}"/>
                </a:ext>
              </a:extLst>
            </p:cNvPr>
            <p:cNvGrpSpPr/>
            <p:nvPr userDrawn="1"/>
          </p:nvGrpSpPr>
          <p:grpSpPr>
            <a:xfrm>
              <a:off x="82230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0" name="Oval 1">
                <a:extLst>
                  <a:ext uri="{FF2B5EF4-FFF2-40B4-BE49-F238E27FC236}">
                    <a16:creationId xmlns:a16="http://schemas.microsoft.com/office/drawing/2014/main" id="{15881DA4-B267-4A12-A10A-F7BD022AE7C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Oval 1">
                <a:extLst>
                  <a:ext uri="{FF2B5EF4-FFF2-40B4-BE49-F238E27FC236}">
                    <a16:creationId xmlns:a16="http://schemas.microsoft.com/office/drawing/2014/main" id="{8E09CDAF-5704-4D3A-A96F-DC3C8302D6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Oval 1">
                <a:extLst>
                  <a:ext uri="{FF2B5EF4-FFF2-40B4-BE49-F238E27FC236}">
                    <a16:creationId xmlns:a16="http://schemas.microsoft.com/office/drawing/2014/main" id="{BCD6FB34-D1F5-4A85-9259-9AE62A511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1">
                <a:extLst>
                  <a:ext uri="{FF2B5EF4-FFF2-40B4-BE49-F238E27FC236}">
                    <a16:creationId xmlns:a16="http://schemas.microsoft.com/office/drawing/2014/main" id="{172AF59E-6249-4B53-ADD0-AE0CC6B5BE4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Oval 1">
                <a:extLst>
                  <a:ext uri="{FF2B5EF4-FFF2-40B4-BE49-F238E27FC236}">
                    <a16:creationId xmlns:a16="http://schemas.microsoft.com/office/drawing/2014/main" id="{433ED12A-84D5-4C1E-BD14-B9935B0983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1">
                <a:extLst>
                  <a:ext uri="{FF2B5EF4-FFF2-40B4-BE49-F238E27FC236}">
                    <a16:creationId xmlns:a16="http://schemas.microsoft.com/office/drawing/2014/main" id="{3CFC4F2E-FE71-48A9-AFA9-86E44A7F376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Oval 1">
                <a:extLst>
                  <a:ext uri="{FF2B5EF4-FFF2-40B4-BE49-F238E27FC236}">
                    <a16:creationId xmlns:a16="http://schemas.microsoft.com/office/drawing/2014/main" id="{1D9A78C9-6847-4A24-864F-958BD541BD5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38D0EA4-A92D-4CC4-BD18-5B66A8BB9DF6}"/>
                </a:ext>
              </a:extLst>
            </p:cNvPr>
            <p:cNvGrpSpPr/>
            <p:nvPr userDrawn="1"/>
          </p:nvGrpSpPr>
          <p:grpSpPr>
            <a:xfrm>
              <a:off x="191125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93" name="Oval 1">
                <a:extLst>
                  <a:ext uri="{FF2B5EF4-FFF2-40B4-BE49-F238E27FC236}">
                    <a16:creationId xmlns:a16="http://schemas.microsoft.com/office/drawing/2014/main" id="{014D9D6F-225B-4787-9371-65053747A1D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Oval 1">
                <a:extLst>
                  <a:ext uri="{FF2B5EF4-FFF2-40B4-BE49-F238E27FC236}">
                    <a16:creationId xmlns:a16="http://schemas.microsoft.com/office/drawing/2014/main" id="{9400DFFD-EFAB-42CA-8332-CEB64416BFF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Oval 1">
                <a:extLst>
                  <a:ext uri="{FF2B5EF4-FFF2-40B4-BE49-F238E27FC236}">
                    <a16:creationId xmlns:a16="http://schemas.microsoft.com/office/drawing/2014/main" id="{FA873414-04FB-4633-9353-38446DAED3F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Oval 1">
                <a:extLst>
                  <a:ext uri="{FF2B5EF4-FFF2-40B4-BE49-F238E27FC236}">
                    <a16:creationId xmlns:a16="http://schemas.microsoft.com/office/drawing/2014/main" id="{0AB922CD-240C-4EAD-A0CE-4A471420ABE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Oval 1">
                <a:extLst>
                  <a:ext uri="{FF2B5EF4-FFF2-40B4-BE49-F238E27FC236}">
                    <a16:creationId xmlns:a16="http://schemas.microsoft.com/office/drawing/2014/main" id="{01E6B792-DD2A-4AEB-9DAB-A892A73554D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Oval 1">
                <a:extLst>
                  <a:ext uri="{FF2B5EF4-FFF2-40B4-BE49-F238E27FC236}">
                    <a16:creationId xmlns:a16="http://schemas.microsoft.com/office/drawing/2014/main" id="{9AA64F2C-443E-46A1-B69C-675CF356B3D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">
                <a:extLst>
                  <a:ext uri="{FF2B5EF4-FFF2-40B4-BE49-F238E27FC236}">
                    <a16:creationId xmlns:a16="http://schemas.microsoft.com/office/drawing/2014/main" id="{D8E6270F-06A7-4DE1-97CF-9911D5D93F82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4FDC42-49B4-4941-A2CC-DC908C2AF2BE}"/>
                </a:ext>
              </a:extLst>
            </p:cNvPr>
            <p:cNvGrpSpPr/>
            <p:nvPr userDrawn="1"/>
          </p:nvGrpSpPr>
          <p:grpSpPr>
            <a:xfrm>
              <a:off x="300021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86" name="Oval 1">
                <a:extLst>
                  <a:ext uri="{FF2B5EF4-FFF2-40B4-BE49-F238E27FC236}">
                    <a16:creationId xmlns:a16="http://schemas.microsoft.com/office/drawing/2014/main" id="{E3DFCCCC-1689-4FC7-9DFC-745EFE0C3FC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Oval 1">
                <a:extLst>
                  <a:ext uri="{FF2B5EF4-FFF2-40B4-BE49-F238E27FC236}">
                    <a16:creationId xmlns:a16="http://schemas.microsoft.com/office/drawing/2014/main" id="{F8E41217-1487-40A6-9B6A-0C6CBABD4C48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">
                <a:extLst>
                  <a:ext uri="{FF2B5EF4-FFF2-40B4-BE49-F238E27FC236}">
                    <a16:creationId xmlns:a16="http://schemas.microsoft.com/office/drawing/2014/main" id="{BCA2B11A-42EC-4F2F-8494-D0C3465E05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Oval 1">
                <a:extLst>
                  <a:ext uri="{FF2B5EF4-FFF2-40B4-BE49-F238E27FC236}">
                    <a16:creationId xmlns:a16="http://schemas.microsoft.com/office/drawing/2014/main" id="{89C384A1-6C5C-4694-BEB4-03BE9CB90EE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">
                <a:extLst>
                  <a:ext uri="{FF2B5EF4-FFF2-40B4-BE49-F238E27FC236}">
                    <a16:creationId xmlns:a16="http://schemas.microsoft.com/office/drawing/2014/main" id="{F857CAA0-1E92-4219-A461-4E22897A4FB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Oval 1">
                <a:extLst>
                  <a:ext uri="{FF2B5EF4-FFF2-40B4-BE49-F238E27FC236}">
                    <a16:creationId xmlns:a16="http://schemas.microsoft.com/office/drawing/2014/main" id="{27929E92-5619-4981-90F8-F9DBB64D2C5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Oval 1">
                <a:extLst>
                  <a:ext uri="{FF2B5EF4-FFF2-40B4-BE49-F238E27FC236}">
                    <a16:creationId xmlns:a16="http://schemas.microsoft.com/office/drawing/2014/main" id="{4B0B8725-F875-41AF-9964-BDD03F7260D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4486968-FBA3-4D41-BB9D-BB0FA8956755}"/>
                </a:ext>
              </a:extLst>
            </p:cNvPr>
            <p:cNvGrpSpPr/>
            <p:nvPr userDrawn="1"/>
          </p:nvGrpSpPr>
          <p:grpSpPr>
            <a:xfrm>
              <a:off x="408916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9" name="Oval 1">
                <a:extLst>
                  <a:ext uri="{FF2B5EF4-FFF2-40B4-BE49-F238E27FC236}">
                    <a16:creationId xmlns:a16="http://schemas.microsoft.com/office/drawing/2014/main" id="{A9544BC1-56E3-4C99-A083-F6D6B758703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">
                <a:extLst>
                  <a:ext uri="{FF2B5EF4-FFF2-40B4-BE49-F238E27FC236}">
                    <a16:creationId xmlns:a16="http://schemas.microsoft.com/office/drawing/2014/main" id="{C02EB3C1-167F-42E7-91E3-27321673E7F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">
                <a:extLst>
                  <a:ext uri="{FF2B5EF4-FFF2-40B4-BE49-F238E27FC236}">
                    <a16:creationId xmlns:a16="http://schemas.microsoft.com/office/drawing/2014/main" id="{3DD92943-DD04-479B-8B39-B788EA43F0E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">
                <a:extLst>
                  <a:ext uri="{FF2B5EF4-FFF2-40B4-BE49-F238E27FC236}">
                    <a16:creationId xmlns:a16="http://schemas.microsoft.com/office/drawing/2014/main" id="{FF626458-A0FE-4894-8A6B-2B1677DBF8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3" name="Oval 1">
                <a:extLst>
                  <a:ext uri="{FF2B5EF4-FFF2-40B4-BE49-F238E27FC236}">
                    <a16:creationId xmlns:a16="http://schemas.microsoft.com/office/drawing/2014/main" id="{F368B288-A2EB-479E-A615-C9AA5BF42BE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">
                <a:extLst>
                  <a:ext uri="{FF2B5EF4-FFF2-40B4-BE49-F238E27FC236}">
                    <a16:creationId xmlns:a16="http://schemas.microsoft.com/office/drawing/2014/main" id="{3E0D9520-7DF1-441F-92A4-05FE897FA41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Oval 1">
                <a:extLst>
                  <a:ext uri="{FF2B5EF4-FFF2-40B4-BE49-F238E27FC236}">
                    <a16:creationId xmlns:a16="http://schemas.microsoft.com/office/drawing/2014/main" id="{8397F0A9-BA04-4C23-B4F3-06062436992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7BBED51-CBAC-48C4-B88A-3EC7A3C71CD1}"/>
                </a:ext>
              </a:extLst>
            </p:cNvPr>
            <p:cNvGrpSpPr/>
            <p:nvPr userDrawn="1"/>
          </p:nvGrpSpPr>
          <p:grpSpPr>
            <a:xfrm>
              <a:off x="517812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2" name="Oval 1">
                <a:extLst>
                  <a:ext uri="{FF2B5EF4-FFF2-40B4-BE49-F238E27FC236}">
                    <a16:creationId xmlns:a16="http://schemas.microsoft.com/office/drawing/2014/main" id="{CDDF289D-E44D-4061-BA29-15D77170996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Oval 1">
                <a:extLst>
                  <a:ext uri="{FF2B5EF4-FFF2-40B4-BE49-F238E27FC236}">
                    <a16:creationId xmlns:a16="http://schemas.microsoft.com/office/drawing/2014/main" id="{BFF48ED2-FCE6-4929-942C-E757A8F5968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">
                <a:extLst>
                  <a:ext uri="{FF2B5EF4-FFF2-40B4-BE49-F238E27FC236}">
                    <a16:creationId xmlns:a16="http://schemas.microsoft.com/office/drawing/2014/main" id="{501ED4C9-D15F-4099-91A8-64513CFE32A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Oval 1">
                <a:extLst>
                  <a:ext uri="{FF2B5EF4-FFF2-40B4-BE49-F238E27FC236}">
                    <a16:creationId xmlns:a16="http://schemas.microsoft.com/office/drawing/2014/main" id="{98CEA150-5370-4FB9-A194-FE350A6C092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">
                <a:extLst>
                  <a:ext uri="{FF2B5EF4-FFF2-40B4-BE49-F238E27FC236}">
                    <a16:creationId xmlns:a16="http://schemas.microsoft.com/office/drawing/2014/main" id="{70D5E3D4-2503-4F73-B628-4DB5ED19151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">
                <a:extLst>
                  <a:ext uri="{FF2B5EF4-FFF2-40B4-BE49-F238E27FC236}">
                    <a16:creationId xmlns:a16="http://schemas.microsoft.com/office/drawing/2014/main" id="{EDA60CA5-72C1-42FE-B72C-F8B79729A8A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">
                <a:extLst>
                  <a:ext uri="{FF2B5EF4-FFF2-40B4-BE49-F238E27FC236}">
                    <a16:creationId xmlns:a16="http://schemas.microsoft.com/office/drawing/2014/main" id="{28E26D00-DA73-4682-ADE5-BA29615C386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C442234-984C-40B9-A212-556F864F5C4A}"/>
                </a:ext>
              </a:extLst>
            </p:cNvPr>
            <p:cNvGrpSpPr/>
            <p:nvPr userDrawn="1"/>
          </p:nvGrpSpPr>
          <p:grpSpPr>
            <a:xfrm>
              <a:off x="626707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65" name="Oval 1">
                <a:extLst>
                  <a:ext uri="{FF2B5EF4-FFF2-40B4-BE49-F238E27FC236}">
                    <a16:creationId xmlns:a16="http://schemas.microsoft.com/office/drawing/2014/main" id="{925EF868-2C48-4538-938C-1D6A1F0F71F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">
                <a:extLst>
                  <a:ext uri="{FF2B5EF4-FFF2-40B4-BE49-F238E27FC236}">
                    <a16:creationId xmlns:a16="http://schemas.microsoft.com/office/drawing/2014/main" id="{47C29C89-69EC-46E4-B515-287DF1E9C50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">
                <a:extLst>
                  <a:ext uri="{FF2B5EF4-FFF2-40B4-BE49-F238E27FC236}">
                    <a16:creationId xmlns:a16="http://schemas.microsoft.com/office/drawing/2014/main" id="{1EACDA4F-9C23-406F-9CA5-CF653AAA2DF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Oval 1">
                <a:extLst>
                  <a:ext uri="{FF2B5EF4-FFF2-40B4-BE49-F238E27FC236}">
                    <a16:creationId xmlns:a16="http://schemas.microsoft.com/office/drawing/2014/main" id="{A5A906D3-0FBB-431E-A0F1-584382C7121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">
                <a:extLst>
                  <a:ext uri="{FF2B5EF4-FFF2-40B4-BE49-F238E27FC236}">
                    <a16:creationId xmlns:a16="http://schemas.microsoft.com/office/drawing/2014/main" id="{B3EFA4B7-DDEA-42D2-B2A0-2D00179CA038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Oval 1">
                <a:extLst>
                  <a:ext uri="{FF2B5EF4-FFF2-40B4-BE49-F238E27FC236}">
                    <a16:creationId xmlns:a16="http://schemas.microsoft.com/office/drawing/2014/main" id="{BC323743-992D-42EA-9F62-9B5E6D1A6C8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">
                <a:extLst>
                  <a:ext uri="{FF2B5EF4-FFF2-40B4-BE49-F238E27FC236}">
                    <a16:creationId xmlns:a16="http://schemas.microsoft.com/office/drawing/2014/main" id="{A6E3B9E5-FFD4-4D8A-8B6B-E043BDB5582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BB3AF6B-455A-4405-8EE4-A235BBF76311}"/>
                </a:ext>
              </a:extLst>
            </p:cNvPr>
            <p:cNvGrpSpPr/>
            <p:nvPr userDrawn="1"/>
          </p:nvGrpSpPr>
          <p:grpSpPr>
            <a:xfrm>
              <a:off x="735603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8" name="Oval 1">
                <a:extLst>
                  <a:ext uri="{FF2B5EF4-FFF2-40B4-BE49-F238E27FC236}">
                    <a16:creationId xmlns:a16="http://schemas.microsoft.com/office/drawing/2014/main" id="{2E5D079D-7E2C-4AE1-BEAE-CA427EC07B7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">
                <a:extLst>
                  <a:ext uri="{FF2B5EF4-FFF2-40B4-BE49-F238E27FC236}">
                    <a16:creationId xmlns:a16="http://schemas.microsoft.com/office/drawing/2014/main" id="{AE9C7C10-184D-4405-97BA-3F40D3EEF1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">
                <a:extLst>
                  <a:ext uri="{FF2B5EF4-FFF2-40B4-BE49-F238E27FC236}">
                    <a16:creationId xmlns:a16="http://schemas.microsoft.com/office/drawing/2014/main" id="{1FE5217B-62C6-4AF2-8036-09E54D12D2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">
                <a:extLst>
                  <a:ext uri="{FF2B5EF4-FFF2-40B4-BE49-F238E27FC236}">
                    <a16:creationId xmlns:a16="http://schemas.microsoft.com/office/drawing/2014/main" id="{FD0E8545-8CDF-406B-B757-C4068A64E4F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">
                <a:extLst>
                  <a:ext uri="{FF2B5EF4-FFF2-40B4-BE49-F238E27FC236}">
                    <a16:creationId xmlns:a16="http://schemas.microsoft.com/office/drawing/2014/main" id="{44D0D74C-E7CD-41BA-A7D8-C2912771081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">
                <a:extLst>
                  <a:ext uri="{FF2B5EF4-FFF2-40B4-BE49-F238E27FC236}">
                    <a16:creationId xmlns:a16="http://schemas.microsoft.com/office/drawing/2014/main" id="{E5ECDDF5-FBDD-49BE-82A5-BC7B5921923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">
                <a:extLst>
                  <a:ext uri="{FF2B5EF4-FFF2-40B4-BE49-F238E27FC236}">
                    <a16:creationId xmlns:a16="http://schemas.microsoft.com/office/drawing/2014/main" id="{8F17ACF3-D082-45CD-AC5D-6AC8743B31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633D73E-1F9B-457D-9BEE-173BB6DEFC17}"/>
                </a:ext>
              </a:extLst>
            </p:cNvPr>
            <p:cNvGrpSpPr/>
            <p:nvPr userDrawn="1"/>
          </p:nvGrpSpPr>
          <p:grpSpPr>
            <a:xfrm>
              <a:off x="844498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1" name="Oval 1">
                <a:extLst>
                  <a:ext uri="{FF2B5EF4-FFF2-40B4-BE49-F238E27FC236}">
                    <a16:creationId xmlns:a16="http://schemas.microsoft.com/office/drawing/2014/main" id="{0657AE75-1E18-475A-8A9D-10643AC2F64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">
                <a:extLst>
                  <a:ext uri="{FF2B5EF4-FFF2-40B4-BE49-F238E27FC236}">
                    <a16:creationId xmlns:a16="http://schemas.microsoft.com/office/drawing/2014/main" id="{1BBC03FE-AA67-462A-995A-DC9EC735D90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Oval 1">
                <a:extLst>
                  <a:ext uri="{FF2B5EF4-FFF2-40B4-BE49-F238E27FC236}">
                    <a16:creationId xmlns:a16="http://schemas.microsoft.com/office/drawing/2014/main" id="{B7882B59-7ECB-4100-9208-4A33A1E9336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">
                <a:extLst>
                  <a:ext uri="{FF2B5EF4-FFF2-40B4-BE49-F238E27FC236}">
                    <a16:creationId xmlns:a16="http://schemas.microsoft.com/office/drawing/2014/main" id="{535A7F54-08F1-4362-9A8D-0ED5DF90573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Oval 1">
                <a:extLst>
                  <a:ext uri="{FF2B5EF4-FFF2-40B4-BE49-F238E27FC236}">
                    <a16:creationId xmlns:a16="http://schemas.microsoft.com/office/drawing/2014/main" id="{761F554C-2B3E-4F8C-AC5F-0D514E67152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">
                <a:extLst>
                  <a:ext uri="{FF2B5EF4-FFF2-40B4-BE49-F238E27FC236}">
                    <a16:creationId xmlns:a16="http://schemas.microsoft.com/office/drawing/2014/main" id="{DB55F4AF-D907-4A5B-B87C-A292DE57CF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">
                <a:extLst>
                  <a:ext uri="{FF2B5EF4-FFF2-40B4-BE49-F238E27FC236}">
                    <a16:creationId xmlns:a16="http://schemas.microsoft.com/office/drawing/2014/main" id="{DA5CE7CF-EE9B-4BEE-9BB8-367F05099DF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58710B-04CE-4008-A2C9-4610D93742FE}"/>
                </a:ext>
              </a:extLst>
            </p:cNvPr>
            <p:cNvGrpSpPr/>
            <p:nvPr userDrawn="1"/>
          </p:nvGrpSpPr>
          <p:grpSpPr>
            <a:xfrm>
              <a:off x="953394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4" name="Oval 1">
                <a:extLst>
                  <a:ext uri="{FF2B5EF4-FFF2-40B4-BE49-F238E27FC236}">
                    <a16:creationId xmlns:a16="http://schemas.microsoft.com/office/drawing/2014/main" id="{9F6AC8E6-EE77-47AF-BA9E-D8AB7BD9E25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">
                <a:extLst>
                  <a:ext uri="{FF2B5EF4-FFF2-40B4-BE49-F238E27FC236}">
                    <a16:creationId xmlns:a16="http://schemas.microsoft.com/office/drawing/2014/main" id="{95B81020-99BF-4CC5-88E8-9BC80489A12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">
                <a:extLst>
                  <a:ext uri="{FF2B5EF4-FFF2-40B4-BE49-F238E27FC236}">
                    <a16:creationId xmlns:a16="http://schemas.microsoft.com/office/drawing/2014/main" id="{D236628F-BEBA-42AD-A628-C5A755DF7E0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Oval 1">
                <a:extLst>
                  <a:ext uri="{FF2B5EF4-FFF2-40B4-BE49-F238E27FC236}">
                    <a16:creationId xmlns:a16="http://schemas.microsoft.com/office/drawing/2014/main" id="{FBC69AE0-89CF-48BA-9E18-A6E43153EE7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1">
                <a:extLst>
                  <a:ext uri="{FF2B5EF4-FFF2-40B4-BE49-F238E27FC236}">
                    <a16:creationId xmlns:a16="http://schemas.microsoft.com/office/drawing/2014/main" id="{E174697E-49EB-4A4B-9327-836175F0DD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7053F18B-2D3F-41C3-BDC1-E105F0D84D0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">
                <a:extLst>
                  <a:ext uri="{FF2B5EF4-FFF2-40B4-BE49-F238E27FC236}">
                    <a16:creationId xmlns:a16="http://schemas.microsoft.com/office/drawing/2014/main" id="{0F89AC28-A36F-4C84-B391-826ECC4109E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A77B5AE-ACC0-4940-8430-ECB4DC9A7A75}"/>
                </a:ext>
              </a:extLst>
            </p:cNvPr>
            <p:cNvGrpSpPr/>
            <p:nvPr userDrawn="1"/>
          </p:nvGrpSpPr>
          <p:grpSpPr>
            <a:xfrm>
              <a:off x="1062289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7" name="Oval 1">
                <a:extLst>
                  <a:ext uri="{FF2B5EF4-FFF2-40B4-BE49-F238E27FC236}">
                    <a16:creationId xmlns:a16="http://schemas.microsoft.com/office/drawing/2014/main" id="{D1C342E3-7806-4BB6-823F-59A931BABA4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Oval 1">
                <a:extLst>
                  <a:ext uri="{FF2B5EF4-FFF2-40B4-BE49-F238E27FC236}">
                    <a16:creationId xmlns:a16="http://schemas.microsoft.com/office/drawing/2014/main" id="{9B9A4655-64B5-4C92-9C56-89A9A525E24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Oval 1">
                <a:extLst>
                  <a:ext uri="{FF2B5EF4-FFF2-40B4-BE49-F238E27FC236}">
                    <a16:creationId xmlns:a16="http://schemas.microsoft.com/office/drawing/2014/main" id="{C817AC75-B328-481F-BAD8-7123C8C8148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">
                <a:extLst>
                  <a:ext uri="{FF2B5EF4-FFF2-40B4-BE49-F238E27FC236}">
                    <a16:creationId xmlns:a16="http://schemas.microsoft.com/office/drawing/2014/main" id="{97C758C2-A8D7-4CC1-BCF9-2D2EB4F0168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">
                <a:extLst>
                  <a:ext uri="{FF2B5EF4-FFF2-40B4-BE49-F238E27FC236}">
                    <a16:creationId xmlns:a16="http://schemas.microsoft.com/office/drawing/2014/main" id="{85BD77C0-5883-4793-8769-CFD6AE58C2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">
                <a:extLst>
                  <a:ext uri="{FF2B5EF4-FFF2-40B4-BE49-F238E27FC236}">
                    <a16:creationId xmlns:a16="http://schemas.microsoft.com/office/drawing/2014/main" id="{A2F9DD95-226C-4F08-8FE4-B62E7434205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Oval 1">
                <a:extLst>
                  <a:ext uri="{FF2B5EF4-FFF2-40B4-BE49-F238E27FC236}">
                    <a16:creationId xmlns:a16="http://schemas.microsoft.com/office/drawing/2014/main" id="{B88C4BE5-A6F2-4584-896C-A47AFE18C6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81236BD-D35C-464C-94FF-5F26E3A3AC11}"/>
                </a:ext>
              </a:extLst>
            </p:cNvPr>
            <p:cNvGrpSpPr/>
            <p:nvPr userDrawn="1"/>
          </p:nvGrpSpPr>
          <p:grpSpPr>
            <a:xfrm>
              <a:off x="1171185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0" name="Oval 1">
                <a:extLst>
                  <a:ext uri="{FF2B5EF4-FFF2-40B4-BE49-F238E27FC236}">
                    <a16:creationId xmlns:a16="http://schemas.microsoft.com/office/drawing/2014/main" id="{1DE5AF4D-9C5B-4E41-8D85-67C272C66DA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">
                <a:extLst>
                  <a:ext uri="{FF2B5EF4-FFF2-40B4-BE49-F238E27FC236}">
                    <a16:creationId xmlns:a16="http://schemas.microsoft.com/office/drawing/2014/main" id="{D93A957B-0F3B-4CEE-89DB-0CA9204410C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">
                <a:extLst>
                  <a:ext uri="{FF2B5EF4-FFF2-40B4-BE49-F238E27FC236}">
                    <a16:creationId xmlns:a16="http://schemas.microsoft.com/office/drawing/2014/main" id="{711853BA-ED26-4D3A-A909-3B86951937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Oval 1">
                <a:extLst>
                  <a:ext uri="{FF2B5EF4-FFF2-40B4-BE49-F238E27FC236}">
                    <a16:creationId xmlns:a16="http://schemas.microsoft.com/office/drawing/2014/main" id="{87476A62-6C36-4FF9-8CD0-11BB312D0F6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">
                <a:extLst>
                  <a:ext uri="{FF2B5EF4-FFF2-40B4-BE49-F238E27FC236}">
                    <a16:creationId xmlns:a16="http://schemas.microsoft.com/office/drawing/2014/main" id="{8F0AC196-6D64-45F5-B466-8232C1EDB29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Oval 1">
                <a:extLst>
                  <a:ext uri="{FF2B5EF4-FFF2-40B4-BE49-F238E27FC236}">
                    <a16:creationId xmlns:a16="http://schemas.microsoft.com/office/drawing/2014/main" id="{96C0F48E-4939-45EB-A6C2-DB6C71F004B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">
                <a:extLst>
                  <a:ext uri="{FF2B5EF4-FFF2-40B4-BE49-F238E27FC236}">
                    <a16:creationId xmlns:a16="http://schemas.microsoft.com/office/drawing/2014/main" id="{5B8D82BE-2382-49A3-9C75-13DACE79B60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14464D2-10A9-4FB2-8E70-8818EAD1F353}"/>
                </a:ext>
              </a:extLst>
            </p:cNvPr>
            <p:cNvGrpSpPr/>
            <p:nvPr userDrawn="1"/>
          </p:nvGrpSpPr>
          <p:grpSpPr>
            <a:xfrm>
              <a:off x="26804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5" name="Oval 1">
                <a:extLst>
                  <a:ext uri="{FF2B5EF4-FFF2-40B4-BE49-F238E27FC236}">
                    <a16:creationId xmlns:a16="http://schemas.microsoft.com/office/drawing/2014/main" id="{301494E5-9811-4DA7-9BA1-74CDD2BCC81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6" name="Oval 1">
                <a:extLst>
                  <a:ext uri="{FF2B5EF4-FFF2-40B4-BE49-F238E27FC236}">
                    <a16:creationId xmlns:a16="http://schemas.microsoft.com/office/drawing/2014/main" id="{50A77B0D-7AA8-41A5-8392-FCF21F3A59C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7" name="Oval 1">
                <a:extLst>
                  <a:ext uri="{FF2B5EF4-FFF2-40B4-BE49-F238E27FC236}">
                    <a16:creationId xmlns:a16="http://schemas.microsoft.com/office/drawing/2014/main" id="{82C67999-F35A-436C-AD88-565EFEBC1FE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8" name="Oval 1">
                <a:extLst>
                  <a:ext uri="{FF2B5EF4-FFF2-40B4-BE49-F238E27FC236}">
                    <a16:creationId xmlns:a16="http://schemas.microsoft.com/office/drawing/2014/main" id="{574DBBAF-8E16-4965-9DF7-F74959A1EDC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9" name="Oval 1">
                <a:extLst>
                  <a:ext uri="{FF2B5EF4-FFF2-40B4-BE49-F238E27FC236}">
                    <a16:creationId xmlns:a16="http://schemas.microsoft.com/office/drawing/2014/main" id="{0C17E385-9A7A-4988-8E7E-0A720D1F6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0" name="Oval 1">
                <a:extLst>
                  <a:ext uri="{FF2B5EF4-FFF2-40B4-BE49-F238E27FC236}">
                    <a16:creationId xmlns:a16="http://schemas.microsoft.com/office/drawing/2014/main" id="{9A931031-03C3-4FEB-99F6-2998581D88B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1" name="Oval 1">
                <a:extLst>
                  <a:ext uri="{FF2B5EF4-FFF2-40B4-BE49-F238E27FC236}">
                    <a16:creationId xmlns:a16="http://schemas.microsoft.com/office/drawing/2014/main" id="{39DE1C84-072F-47F6-964F-AAE5DCFEB5A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9D44115-8A72-4873-A7C8-B987C4D30AA4}"/>
                </a:ext>
              </a:extLst>
            </p:cNvPr>
            <p:cNvGrpSpPr/>
            <p:nvPr userDrawn="1"/>
          </p:nvGrpSpPr>
          <p:grpSpPr>
            <a:xfrm>
              <a:off x="135699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8" name="Oval 1">
                <a:extLst>
                  <a:ext uri="{FF2B5EF4-FFF2-40B4-BE49-F238E27FC236}">
                    <a16:creationId xmlns:a16="http://schemas.microsoft.com/office/drawing/2014/main" id="{6D21BDB0-89FE-405E-8A9F-ABEDA10E54F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9" name="Oval 1">
                <a:extLst>
                  <a:ext uri="{FF2B5EF4-FFF2-40B4-BE49-F238E27FC236}">
                    <a16:creationId xmlns:a16="http://schemas.microsoft.com/office/drawing/2014/main" id="{B8C8F68E-B13E-4F45-BBC7-6795D62252C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0" name="Oval 1">
                <a:extLst>
                  <a:ext uri="{FF2B5EF4-FFF2-40B4-BE49-F238E27FC236}">
                    <a16:creationId xmlns:a16="http://schemas.microsoft.com/office/drawing/2014/main" id="{B302722F-A3DD-44E3-AF54-9CA17BF865D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1" name="Oval 1">
                <a:extLst>
                  <a:ext uri="{FF2B5EF4-FFF2-40B4-BE49-F238E27FC236}">
                    <a16:creationId xmlns:a16="http://schemas.microsoft.com/office/drawing/2014/main" id="{5845312C-441D-49D0-96E5-F352877319D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2" name="Oval 1">
                <a:extLst>
                  <a:ext uri="{FF2B5EF4-FFF2-40B4-BE49-F238E27FC236}">
                    <a16:creationId xmlns:a16="http://schemas.microsoft.com/office/drawing/2014/main" id="{A2BC1643-2DE6-4AEF-A2C9-1EA47CB3152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3" name="Oval 1">
                <a:extLst>
                  <a:ext uri="{FF2B5EF4-FFF2-40B4-BE49-F238E27FC236}">
                    <a16:creationId xmlns:a16="http://schemas.microsoft.com/office/drawing/2014/main" id="{DC40EA8C-0640-44BD-83B4-285B4C46234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4" name="Oval 1">
                <a:extLst>
                  <a:ext uri="{FF2B5EF4-FFF2-40B4-BE49-F238E27FC236}">
                    <a16:creationId xmlns:a16="http://schemas.microsoft.com/office/drawing/2014/main" id="{D0B01690-1AAC-488F-A060-8ED8F7C358D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C8E2677-16F6-4374-A112-F057AC57DEF8}"/>
                </a:ext>
              </a:extLst>
            </p:cNvPr>
            <p:cNvGrpSpPr/>
            <p:nvPr userDrawn="1"/>
          </p:nvGrpSpPr>
          <p:grpSpPr>
            <a:xfrm>
              <a:off x="244595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1" name="Oval 1">
                <a:extLst>
                  <a:ext uri="{FF2B5EF4-FFF2-40B4-BE49-F238E27FC236}">
                    <a16:creationId xmlns:a16="http://schemas.microsoft.com/office/drawing/2014/main" id="{3BC4EFFA-9FE4-4EAC-875D-F0A2242DA432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2" name="Oval 1">
                <a:extLst>
                  <a:ext uri="{FF2B5EF4-FFF2-40B4-BE49-F238E27FC236}">
                    <a16:creationId xmlns:a16="http://schemas.microsoft.com/office/drawing/2014/main" id="{D8569310-E7B7-4CC7-A75A-86B706EE3CC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3" name="Oval 1">
                <a:extLst>
                  <a:ext uri="{FF2B5EF4-FFF2-40B4-BE49-F238E27FC236}">
                    <a16:creationId xmlns:a16="http://schemas.microsoft.com/office/drawing/2014/main" id="{F0572D45-0CBF-4620-811C-82760878A08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4" name="Oval 1">
                <a:extLst>
                  <a:ext uri="{FF2B5EF4-FFF2-40B4-BE49-F238E27FC236}">
                    <a16:creationId xmlns:a16="http://schemas.microsoft.com/office/drawing/2014/main" id="{BC8734DF-D801-48FC-B550-FDDA55286F3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5" name="Oval 1">
                <a:extLst>
                  <a:ext uri="{FF2B5EF4-FFF2-40B4-BE49-F238E27FC236}">
                    <a16:creationId xmlns:a16="http://schemas.microsoft.com/office/drawing/2014/main" id="{0A10FFF8-B5F0-44A1-8427-2EA5886A4AB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6" name="Oval 1">
                <a:extLst>
                  <a:ext uri="{FF2B5EF4-FFF2-40B4-BE49-F238E27FC236}">
                    <a16:creationId xmlns:a16="http://schemas.microsoft.com/office/drawing/2014/main" id="{A58C4581-9180-40EC-B26C-B0D34C01E76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7" name="Oval 1">
                <a:extLst>
                  <a:ext uri="{FF2B5EF4-FFF2-40B4-BE49-F238E27FC236}">
                    <a16:creationId xmlns:a16="http://schemas.microsoft.com/office/drawing/2014/main" id="{5BF961FB-1999-4630-9214-98AC29FBF55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4EFF5D8-F98F-4AB4-BA13-A444BCCB03E6}"/>
                </a:ext>
              </a:extLst>
            </p:cNvPr>
            <p:cNvGrpSpPr/>
            <p:nvPr userDrawn="1"/>
          </p:nvGrpSpPr>
          <p:grpSpPr>
            <a:xfrm>
              <a:off x="353490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84" name="Oval 1">
                <a:extLst>
                  <a:ext uri="{FF2B5EF4-FFF2-40B4-BE49-F238E27FC236}">
                    <a16:creationId xmlns:a16="http://schemas.microsoft.com/office/drawing/2014/main" id="{913AFB7F-4025-49B9-B942-20BDAB94EC2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5" name="Oval 1">
                <a:extLst>
                  <a:ext uri="{FF2B5EF4-FFF2-40B4-BE49-F238E27FC236}">
                    <a16:creationId xmlns:a16="http://schemas.microsoft.com/office/drawing/2014/main" id="{09644E16-CB75-447F-B889-2746ADF1DFD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6" name="Oval 1">
                <a:extLst>
                  <a:ext uri="{FF2B5EF4-FFF2-40B4-BE49-F238E27FC236}">
                    <a16:creationId xmlns:a16="http://schemas.microsoft.com/office/drawing/2014/main" id="{EF94728B-5534-4769-ACFE-ED268D2782F8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7" name="Oval 1">
                <a:extLst>
                  <a:ext uri="{FF2B5EF4-FFF2-40B4-BE49-F238E27FC236}">
                    <a16:creationId xmlns:a16="http://schemas.microsoft.com/office/drawing/2014/main" id="{C2C4784D-711C-46BE-AAA0-096F006554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8" name="Oval 1">
                <a:extLst>
                  <a:ext uri="{FF2B5EF4-FFF2-40B4-BE49-F238E27FC236}">
                    <a16:creationId xmlns:a16="http://schemas.microsoft.com/office/drawing/2014/main" id="{43A3D8F2-9D98-42F8-A48C-FD9140CD315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9" name="Oval 1">
                <a:extLst>
                  <a:ext uri="{FF2B5EF4-FFF2-40B4-BE49-F238E27FC236}">
                    <a16:creationId xmlns:a16="http://schemas.microsoft.com/office/drawing/2014/main" id="{9BC0E833-E8E7-48B3-AD4B-38A24B55C3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0" name="Oval 1">
                <a:extLst>
                  <a:ext uri="{FF2B5EF4-FFF2-40B4-BE49-F238E27FC236}">
                    <a16:creationId xmlns:a16="http://schemas.microsoft.com/office/drawing/2014/main" id="{F4A8DBD2-3E9F-41A8-8E40-8A61B0E9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CAB0B0FE-A1B6-4C1B-8E07-923F652E714C}"/>
                </a:ext>
              </a:extLst>
            </p:cNvPr>
            <p:cNvGrpSpPr/>
            <p:nvPr userDrawn="1"/>
          </p:nvGrpSpPr>
          <p:grpSpPr>
            <a:xfrm>
              <a:off x="462386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7" name="Oval 1">
                <a:extLst>
                  <a:ext uri="{FF2B5EF4-FFF2-40B4-BE49-F238E27FC236}">
                    <a16:creationId xmlns:a16="http://schemas.microsoft.com/office/drawing/2014/main" id="{852EADE0-A1E7-4930-A500-6E308A68DAA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8" name="Oval 1">
                <a:extLst>
                  <a:ext uri="{FF2B5EF4-FFF2-40B4-BE49-F238E27FC236}">
                    <a16:creationId xmlns:a16="http://schemas.microsoft.com/office/drawing/2014/main" id="{60F591C3-4BA9-46F4-801F-A80330DE975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9" name="Oval 1">
                <a:extLst>
                  <a:ext uri="{FF2B5EF4-FFF2-40B4-BE49-F238E27FC236}">
                    <a16:creationId xmlns:a16="http://schemas.microsoft.com/office/drawing/2014/main" id="{B0852BFE-F43D-46D5-9A47-64F9BC8D06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0" name="Oval 1">
                <a:extLst>
                  <a:ext uri="{FF2B5EF4-FFF2-40B4-BE49-F238E27FC236}">
                    <a16:creationId xmlns:a16="http://schemas.microsoft.com/office/drawing/2014/main" id="{EB7EF357-4A21-4150-A19D-92169E4689F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1" name="Oval 1">
                <a:extLst>
                  <a:ext uri="{FF2B5EF4-FFF2-40B4-BE49-F238E27FC236}">
                    <a16:creationId xmlns:a16="http://schemas.microsoft.com/office/drawing/2014/main" id="{75E784B5-2A68-4856-B2BE-EBCC5A7C423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2" name="Oval 1">
                <a:extLst>
                  <a:ext uri="{FF2B5EF4-FFF2-40B4-BE49-F238E27FC236}">
                    <a16:creationId xmlns:a16="http://schemas.microsoft.com/office/drawing/2014/main" id="{80611295-158E-4E22-BE55-D104D49B6AF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3" name="Oval 1">
                <a:extLst>
                  <a:ext uri="{FF2B5EF4-FFF2-40B4-BE49-F238E27FC236}">
                    <a16:creationId xmlns:a16="http://schemas.microsoft.com/office/drawing/2014/main" id="{B28833CF-AB6A-46F6-8548-896D19E8AC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365FDD51-433B-4C7F-9073-5F658D70C3D6}"/>
                </a:ext>
              </a:extLst>
            </p:cNvPr>
            <p:cNvGrpSpPr/>
            <p:nvPr userDrawn="1"/>
          </p:nvGrpSpPr>
          <p:grpSpPr>
            <a:xfrm>
              <a:off x="571281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0" name="Oval 1">
                <a:extLst>
                  <a:ext uri="{FF2B5EF4-FFF2-40B4-BE49-F238E27FC236}">
                    <a16:creationId xmlns:a16="http://schemas.microsoft.com/office/drawing/2014/main" id="{098CA79B-6D49-4D05-A9EF-EAF8DDB32BA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Oval 1">
                <a:extLst>
                  <a:ext uri="{FF2B5EF4-FFF2-40B4-BE49-F238E27FC236}">
                    <a16:creationId xmlns:a16="http://schemas.microsoft.com/office/drawing/2014/main" id="{A5DD9E77-D8D9-44EF-8AD2-75C47BFB8DF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Oval 1">
                <a:extLst>
                  <a:ext uri="{FF2B5EF4-FFF2-40B4-BE49-F238E27FC236}">
                    <a16:creationId xmlns:a16="http://schemas.microsoft.com/office/drawing/2014/main" id="{13D6887A-368C-4424-81DF-101B31FB336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3" name="Oval 1">
                <a:extLst>
                  <a:ext uri="{FF2B5EF4-FFF2-40B4-BE49-F238E27FC236}">
                    <a16:creationId xmlns:a16="http://schemas.microsoft.com/office/drawing/2014/main" id="{BAF39C98-72A2-4E5D-B97E-9CE6C33270C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4" name="Oval 1">
                <a:extLst>
                  <a:ext uri="{FF2B5EF4-FFF2-40B4-BE49-F238E27FC236}">
                    <a16:creationId xmlns:a16="http://schemas.microsoft.com/office/drawing/2014/main" id="{A242AB6E-7222-48F4-842B-4685B2465D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5" name="Oval 1">
                <a:extLst>
                  <a:ext uri="{FF2B5EF4-FFF2-40B4-BE49-F238E27FC236}">
                    <a16:creationId xmlns:a16="http://schemas.microsoft.com/office/drawing/2014/main" id="{593A8479-F86F-4649-A700-AC0723B65B4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6" name="Oval 1">
                <a:extLst>
                  <a:ext uri="{FF2B5EF4-FFF2-40B4-BE49-F238E27FC236}">
                    <a16:creationId xmlns:a16="http://schemas.microsoft.com/office/drawing/2014/main" id="{4302FFE7-FD26-4E88-B4BD-3B377A64830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D81A92C-8542-4CE7-85A3-CCD2078283CA}"/>
                </a:ext>
              </a:extLst>
            </p:cNvPr>
            <p:cNvGrpSpPr/>
            <p:nvPr userDrawn="1"/>
          </p:nvGrpSpPr>
          <p:grpSpPr>
            <a:xfrm>
              <a:off x="680177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63" name="Oval 1">
                <a:extLst>
                  <a:ext uri="{FF2B5EF4-FFF2-40B4-BE49-F238E27FC236}">
                    <a16:creationId xmlns:a16="http://schemas.microsoft.com/office/drawing/2014/main" id="{F7EE7604-5EB8-4C21-BBDC-253B258A30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4" name="Oval 1">
                <a:extLst>
                  <a:ext uri="{FF2B5EF4-FFF2-40B4-BE49-F238E27FC236}">
                    <a16:creationId xmlns:a16="http://schemas.microsoft.com/office/drawing/2014/main" id="{61C7B262-818D-4997-93BB-E67A6E27A8A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5" name="Oval 1">
                <a:extLst>
                  <a:ext uri="{FF2B5EF4-FFF2-40B4-BE49-F238E27FC236}">
                    <a16:creationId xmlns:a16="http://schemas.microsoft.com/office/drawing/2014/main" id="{1FC0CF28-61E4-4BEE-A381-6E4961A6E79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6" name="Oval 1">
                <a:extLst>
                  <a:ext uri="{FF2B5EF4-FFF2-40B4-BE49-F238E27FC236}">
                    <a16:creationId xmlns:a16="http://schemas.microsoft.com/office/drawing/2014/main" id="{374B04E3-AE9D-47E1-B2DD-D3AA6236AEB0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7" name="Oval 1">
                <a:extLst>
                  <a:ext uri="{FF2B5EF4-FFF2-40B4-BE49-F238E27FC236}">
                    <a16:creationId xmlns:a16="http://schemas.microsoft.com/office/drawing/2014/main" id="{D73DCF28-5B98-4310-9E2A-E71CD2509F5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8" name="Oval 1">
                <a:extLst>
                  <a:ext uri="{FF2B5EF4-FFF2-40B4-BE49-F238E27FC236}">
                    <a16:creationId xmlns:a16="http://schemas.microsoft.com/office/drawing/2014/main" id="{D5E0A89D-01BD-43C4-AB6E-56DDC64296C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9" name="Oval 1">
                <a:extLst>
                  <a:ext uri="{FF2B5EF4-FFF2-40B4-BE49-F238E27FC236}">
                    <a16:creationId xmlns:a16="http://schemas.microsoft.com/office/drawing/2014/main" id="{72F7EE70-86DF-4298-94D3-5F5151B2C82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021167B-C443-4F2A-8F9D-651A0539ED4B}"/>
                </a:ext>
              </a:extLst>
            </p:cNvPr>
            <p:cNvGrpSpPr/>
            <p:nvPr userDrawn="1"/>
          </p:nvGrpSpPr>
          <p:grpSpPr>
            <a:xfrm>
              <a:off x="789072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56" name="Oval 1">
                <a:extLst>
                  <a:ext uri="{FF2B5EF4-FFF2-40B4-BE49-F238E27FC236}">
                    <a16:creationId xmlns:a16="http://schemas.microsoft.com/office/drawing/2014/main" id="{291AD89B-ECC0-4426-A068-1A31AC3B21E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7" name="Oval 1">
                <a:extLst>
                  <a:ext uri="{FF2B5EF4-FFF2-40B4-BE49-F238E27FC236}">
                    <a16:creationId xmlns:a16="http://schemas.microsoft.com/office/drawing/2014/main" id="{CB40BF81-EE23-4773-AB5E-D71857BBB5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8" name="Oval 1">
                <a:extLst>
                  <a:ext uri="{FF2B5EF4-FFF2-40B4-BE49-F238E27FC236}">
                    <a16:creationId xmlns:a16="http://schemas.microsoft.com/office/drawing/2014/main" id="{8AB2F411-FA66-4AA6-8D6F-31CA4037059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9" name="Oval 1">
                <a:extLst>
                  <a:ext uri="{FF2B5EF4-FFF2-40B4-BE49-F238E27FC236}">
                    <a16:creationId xmlns:a16="http://schemas.microsoft.com/office/drawing/2014/main" id="{2C0B7855-AC05-46C9-9B44-43E33BDF283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0" name="Oval 1">
                <a:extLst>
                  <a:ext uri="{FF2B5EF4-FFF2-40B4-BE49-F238E27FC236}">
                    <a16:creationId xmlns:a16="http://schemas.microsoft.com/office/drawing/2014/main" id="{B37209B3-E72C-4543-80F9-515385007B9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1" name="Oval 1">
                <a:extLst>
                  <a:ext uri="{FF2B5EF4-FFF2-40B4-BE49-F238E27FC236}">
                    <a16:creationId xmlns:a16="http://schemas.microsoft.com/office/drawing/2014/main" id="{31BD4AF5-95F0-42B3-B82F-B51DF4504FB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2" name="Oval 1">
                <a:extLst>
                  <a:ext uri="{FF2B5EF4-FFF2-40B4-BE49-F238E27FC236}">
                    <a16:creationId xmlns:a16="http://schemas.microsoft.com/office/drawing/2014/main" id="{CEBCF8F9-78EC-4C02-8FB8-C335B451FEB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33309A0-9776-4AE3-9B53-F2592EF5B021}"/>
                </a:ext>
              </a:extLst>
            </p:cNvPr>
            <p:cNvGrpSpPr/>
            <p:nvPr userDrawn="1"/>
          </p:nvGrpSpPr>
          <p:grpSpPr>
            <a:xfrm>
              <a:off x="897968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9" name="Oval 1">
                <a:extLst>
                  <a:ext uri="{FF2B5EF4-FFF2-40B4-BE49-F238E27FC236}">
                    <a16:creationId xmlns:a16="http://schemas.microsoft.com/office/drawing/2014/main" id="{65F74877-E088-40C2-9359-99BF21EFC5F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0" name="Oval 1">
                <a:extLst>
                  <a:ext uri="{FF2B5EF4-FFF2-40B4-BE49-F238E27FC236}">
                    <a16:creationId xmlns:a16="http://schemas.microsoft.com/office/drawing/2014/main" id="{8D331C2F-DD21-45C5-ADF8-B3D2BAF327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1" name="Oval 1">
                <a:extLst>
                  <a:ext uri="{FF2B5EF4-FFF2-40B4-BE49-F238E27FC236}">
                    <a16:creationId xmlns:a16="http://schemas.microsoft.com/office/drawing/2014/main" id="{091E2836-39D4-4D30-A9AA-E20B728900A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2" name="Oval 1">
                <a:extLst>
                  <a:ext uri="{FF2B5EF4-FFF2-40B4-BE49-F238E27FC236}">
                    <a16:creationId xmlns:a16="http://schemas.microsoft.com/office/drawing/2014/main" id="{CDB24CB3-DA0C-43D4-B0D6-59A0EA578B9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3" name="Oval 1">
                <a:extLst>
                  <a:ext uri="{FF2B5EF4-FFF2-40B4-BE49-F238E27FC236}">
                    <a16:creationId xmlns:a16="http://schemas.microsoft.com/office/drawing/2014/main" id="{CD818273-1F7D-4BD6-8744-5CD185325F9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4" name="Oval 1">
                <a:extLst>
                  <a:ext uri="{FF2B5EF4-FFF2-40B4-BE49-F238E27FC236}">
                    <a16:creationId xmlns:a16="http://schemas.microsoft.com/office/drawing/2014/main" id="{1D4B0673-CC3C-4C99-91B6-EC6F1B87126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5" name="Oval 1">
                <a:extLst>
                  <a:ext uri="{FF2B5EF4-FFF2-40B4-BE49-F238E27FC236}">
                    <a16:creationId xmlns:a16="http://schemas.microsoft.com/office/drawing/2014/main" id="{0DBE440C-D1DA-405F-ABDE-D6DAE687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2BE451-5C8D-4710-BB51-8D09F6E43440}"/>
                </a:ext>
              </a:extLst>
            </p:cNvPr>
            <p:cNvGrpSpPr/>
            <p:nvPr userDrawn="1"/>
          </p:nvGrpSpPr>
          <p:grpSpPr>
            <a:xfrm>
              <a:off x="1006863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2" name="Oval 1">
                <a:extLst>
                  <a:ext uri="{FF2B5EF4-FFF2-40B4-BE49-F238E27FC236}">
                    <a16:creationId xmlns:a16="http://schemas.microsoft.com/office/drawing/2014/main" id="{426CCEE7-446B-46B8-A852-4820419F45E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Oval 1">
                <a:extLst>
                  <a:ext uri="{FF2B5EF4-FFF2-40B4-BE49-F238E27FC236}">
                    <a16:creationId xmlns:a16="http://schemas.microsoft.com/office/drawing/2014/main" id="{50AEEE89-9EE1-4B9A-98B8-23B139117C6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4" name="Oval 1">
                <a:extLst>
                  <a:ext uri="{FF2B5EF4-FFF2-40B4-BE49-F238E27FC236}">
                    <a16:creationId xmlns:a16="http://schemas.microsoft.com/office/drawing/2014/main" id="{C76D04A2-0B6B-45BA-A572-753C87AB8E1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5" name="Oval 1">
                <a:extLst>
                  <a:ext uri="{FF2B5EF4-FFF2-40B4-BE49-F238E27FC236}">
                    <a16:creationId xmlns:a16="http://schemas.microsoft.com/office/drawing/2014/main" id="{3CDD114F-F985-47C6-B0AD-36D8F502D02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6" name="Oval 1">
                <a:extLst>
                  <a:ext uri="{FF2B5EF4-FFF2-40B4-BE49-F238E27FC236}">
                    <a16:creationId xmlns:a16="http://schemas.microsoft.com/office/drawing/2014/main" id="{150DA853-EC14-418B-A3BF-F1A272EFBDE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7" name="Oval 1">
                <a:extLst>
                  <a:ext uri="{FF2B5EF4-FFF2-40B4-BE49-F238E27FC236}">
                    <a16:creationId xmlns:a16="http://schemas.microsoft.com/office/drawing/2014/main" id="{3D439950-675C-46EE-8535-7C1BA50792B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8" name="Oval 1">
                <a:extLst>
                  <a:ext uri="{FF2B5EF4-FFF2-40B4-BE49-F238E27FC236}">
                    <a16:creationId xmlns:a16="http://schemas.microsoft.com/office/drawing/2014/main" id="{0EB1BE16-6B11-4985-931C-97C372B07C0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672D141-3C0F-43B0-8361-F771131D1752}"/>
                </a:ext>
              </a:extLst>
            </p:cNvPr>
            <p:cNvGrpSpPr/>
            <p:nvPr userDrawn="1"/>
          </p:nvGrpSpPr>
          <p:grpSpPr>
            <a:xfrm>
              <a:off x="1115759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35" name="Oval 1">
                <a:extLst>
                  <a:ext uri="{FF2B5EF4-FFF2-40B4-BE49-F238E27FC236}">
                    <a16:creationId xmlns:a16="http://schemas.microsoft.com/office/drawing/2014/main" id="{2FFD47FB-9F47-4824-8354-2A020A9F104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1">
                <a:extLst>
                  <a:ext uri="{FF2B5EF4-FFF2-40B4-BE49-F238E27FC236}">
                    <a16:creationId xmlns:a16="http://schemas.microsoft.com/office/drawing/2014/main" id="{6C4BBB56-28B0-48AC-9135-DD72D14AFF3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Oval 1">
                <a:extLst>
                  <a:ext uri="{FF2B5EF4-FFF2-40B4-BE49-F238E27FC236}">
                    <a16:creationId xmlns:a16="http://schemas.microsoft.com/office/drawing/2014/main" id="{0E779184-4201-4BAF-A27C-A9034D4BF65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1">
                <a:extLst>
                  <a:ext uri="{FF2B5EF4-FFF2-40B4-BE49-F238E27FC236}">
                    <a16:creationId xmlns:a16="http://schemas.microsoft.com/office/drawing/2014/main" id="{72DA6237-4084-456A-979D-34B667953C8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Oval 1">
                <a:extLst>
                  <a:ext uri="{FF2B5EF4-FFF2-40B4-BE49-F238E27FC236}">
                    <a16:creationId xmlns:a16="http://schemas.microsoft.com/office/drawing/2014/main" id="{CF81FE2A-073F-4858-BA75-7C10B8220D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1">
                <a:extLst>
                  <a:ext uri="{FF2B5EF4-FFF2-40B4-BE49-F238E27FC236}">
                    <a16:creationId xmlns:a16="http://schemas.microsoft.com/office/drawing/2014/main" id="{10B3097C-B3E1-495E-8570-27F217A526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Oval 1">
                <a:extLst>
                  <a:ext uri="{FF2B5EF4-FFF2-40B4-BE49-F238E27FC236}">
                    <a16:creationId xmlns:a16="http://schemas.microsoft.com/office/drawing/2014/main" id="{FBAD990D-849D-493B-8E49-B536FEF01E1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DF42CEDB-F74D-44D1-B911-3DFD01DF5BF9}"/>
                </a:ext>
              </a:extLst>
            </p:cNvPr>
            <p:cNvGrpSpPr/>
            <p:nvPr userDrawn="1"/>
          </p:nvGrpSpPr>
          <p:grpSpPr>
            <a:xfrm>
              <a:off x="-266651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7" name="Oval 1">
                <a:extLst>
                  <a:ext uri="{FF2B5EF4-FFF2-40B4-BE49-F238E27FC236}">
                    <a16:creationId xmlns:a16="http://schemas.microsoft.com/office/drawing/2014/main" id="{14690A84-3C42-44BA-8059-B3243D8F34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8" name="Oval 1">
                <a:extLst>
                  <a:ext uri="{FF2B5EF4-FFF2-40B4-BE49-F238E27FC236}">
                    <a16:creationId xmlns:a16="http://schemas.microsoft.com/office/drawing/2014/main" id="{55440534-7EE9-4A0C-BB8E-4D9F153B433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9" name="Oval 1">
                <a:extLst>
                  <a:ext uri="{FF2B5EF4-FFF2-40B4-BE49-F238E27FC236}">
                    <a16:creationId xmlns:a16="http://schemas.microsoft.com/office/drawing/2014/main" id="{39756053-3092-4C58-BFA1-53380DF037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0" name="Oval 1">
                <a:extLst>
                  <a:ext uri="{FF2B5EF4-FFF2-40B4-BE49-F238E27FC236}">
                    <a16:creationId xmlns:a16="http://schemas.microsoft.com/office/drawing/2014/main" id="{63D1DCC7-6D17-42E2-AB77-08536058509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1" name="Oval 1">
                <a:extLst>
                  <a:ext uri="{FF2B5EF4-FFF2-40B4-BE49-F238E27FC236}">
                    <a16:creationId xmlns:a16="http://schemas.microsoft.com/office/drawing/2014/main" id="{F2B25E19-793B-43B3-A223-64A1A2323E6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2" name="Oval 1">
                <a:extLst>
                  <a:ext uri="{FF2B5EF4-FFF2-40B4-BE49-F238E27FC236}">
                    <a16:creationId xmlns:a16="http://schemas.microsoft.com/office/drawing/2014/main" id="{60281DD9-A6A8-4983-B50C-F1E9B0F7350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3" name="Oval 1">
                <a:extLst>
                  <a:ext uri="{FF2B5EF4-FFF2-40B4-BE49-F238E27FC236}">
                    <a16:creationId xmlns:a16="http://schemas.microsoft.com/office/drawing/2014/main" id="{33E460DF-01CB-4EE5-8854-3E2CE7E53FC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678D5CF-2047-4D5E-90C6-84CD26B8F408}"/>
                </a:ext>
              </a:extLst>
            </p:cNvPr>
            <p:cNvGrpSpPr/>
            <p:nvPr userDrawn="1"/>
          </p:nvGrpSpPr>
          <p:grpSpPr>
            <a:xfrm>
              <a:off x="82230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0" name="Oval 1">
                <a:extLst>
                  <a:ext uri="{FF2B5EF4-FFF2-40B4-BE49-F238E27FC236}">
                    <a16:creationId xmlns:a16="http://schemas.microsoft.com/office/drawing/2014/main" id="{C92714ED-3F52-4DD1-A643-FE93D8D6636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1" name="Oval 1">
                <a:extLst>
                  <a:ext uri="{FF2B5EF4-FFF2-40B4-BE49-F238E27FC236}">
                    <a16:creationId xmlns:a16="http://schemas.microsoft.com/office/drawing/2014/main" id="{0942FC6B-1096-4256-9988-ED60FBB5BA2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2" name="Oval 1">
                <a:extLst>
                  <a:ext uri="{FF2B5EF4-FFF2-40B4-BE49-F238E27FC236}">
                    <a16:creationId xmlns:a16="http://schemas.microsoft.com/office/drawing/2014/main" id="{CA3F93FE-A8F3-4747-8F9D-1AFDFB11BE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3" name="Oval 1">
                <a:extLst>
                  <a:ext uri="{FF2B5EF4-FFF2-40B4-BE49-F238E27FC236}">
                    <a16:creationId xmlns:a16="http://schemas.microsoft.com/office/drawing/2014/main" id="{110767A6-8682-4305-9E00-EB6D09EC84B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4" name="Oval 1">
                <a:extLst>
                  <a:ext uri="{FF2B5EF4-FFF2-40B4-BE49-F238E27FC236}">
                    <a16:creationId xmlns:a16="http://schemas.microsoft.com/office/drawing/2014/main" id="{6AED6ECD-16DF-4EA7-B189-A24D33894CB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5" name="Oval 1">
                <a:extLst>
                  <a:ext uri="{FF2B5EF4-FFF2-40B4-BE49-F238E27FC236}">
                    <a16:creationId xmlns:a16="http://schemas.microsoft.com/office/drawing/2014/main" id="{A1F9EE80-2794-4B96-B496-0FDAC65CA4C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6" name="Oval 1">
                <a:extLst>
                  <a:ext uri="{FF2B5EF4-FFF2-40B4-BE49-F238E27FC236}">
                    <a16:creationId xmlns:a16="http://schemas.microsoft.com/office/drawing/2014/main" id="{E6D6165D-C553-4E25-913F-EF06D9257D5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184871A-E30D-426F-851C-C680A20E55CA}"/>
                </a:ext>
              </a:extLst>
            </p:cNvPr>
            <p:cNvGrpSpPr/>
            <p:nvPr userDrawn="1"/>
          </p:nvGrpSpPr>
          <p:grpSpPr>
            <a:xfrm>
              <a:off x="191125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03" name="Oval 1">
                <a:extLst>
                  <a:ext uri="{FF2B5EF4-FFF2-40B4-BE49-F238E27FC236}">
                    <a16:creationId xmlns:a16="http://schemas.microsoft.com/office/drawing/2014/main" id="{63404088-2CE7-4ECF-A96A-3087F8ED729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4" name="Oval 1">
                <a:extLst>
                  <a:ext uri="{FF2B5EF4-FFF2-40B4-BE49-F238E27FC236}">
                    <a16:creationId xmlns:a16="http://schemas.microsoft.com/office/drawing/2014/main" id="{5007BA0C-9D02-4570-8FC2-23A9AEEE6B3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5" name="Oval 1">
                <a:extLst>
                  <a:ext uri="{FF2B5EF4-FFF2-40B4-BE49-F238E27FC236}">
                    <a16:creationId xmlns:a16="http://schemas.microsoft.com/office/drawing/2014/main" id="{D8D187FA-9B3B-4827-A520-AC4FB51AD3E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6" name="Oval 1">
                <a:extLst>
                  <a:ext uri="{FF2B5EF4-FFF2-40B4-BE49-F238E27FC236}">
                    <a16:creationId xmlns:a16="http://schemas.microsoft.com/office/drawing/2014/main" id="{B1031414-E722-4AD4-9ABA-C14E731CF6A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7" name="Oval 1">
                <a:extLst>
                  <a:ext uri="{FF2B5EF4-FFF2-40B4-BE49-F238E27FC236}">
                    <a16:creationId xmlns:a16="http://schemas.microsoft.com/office/drawing/2014/main" id="{38A2C119-7C0E-46B8-92AD-C5A4D9D32CF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8" name="Oval 1">
                <a:extLst>
                  <a:ext uri="{FF2B5EF4-FFF2-40B4-BE49-F238E27FC236}">
                    <a16:creationId xmlns:a16="http://schemas.microsoft.com/office/drawing/2014/main" id="{BB257C4B-419D-4BB9-A147-B205903DE87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9" name="Oval 1">
                <a:extLst>
                  <a:ext uri="{FF2B5EF4-FFF2-40B4-BE49-F238E27FC236}">
                    <a16:creationId xmlns:a16="http://schemas.microsoft.com/office/drawing/2014/main" id="{14710596-D130-40B0-A4EF-FF5BC0EC9EC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C7F5039F-B52C-42C1-82DA-C390C659FC41}"/>
                </a:ext>
              </a:extLst>
            </p:cNvPr>
            <p:cNvGrpSpPr/>
            <p:nvPr userDrawn="1"/>
          </p:nvGrpSpPr>
          <p:grpSpPr>
            <a:xfrm>
              <a:off x="300021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96" name="Oval 1">
                <a:extLst>
                  <a:ext uri="{FF2B5EF4-FFF2-40B4-BE49-F238E27FC236}">
                    <a16:creationId xmlns:a16="http://schemas.microsoft.com/office/drawing/2014/main" id="{507D29B4-EBB5-4EC3-9AC9-EA041B8894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7" name="Oval 1">
                <a:extLst>
                  <a:ext uri="{FF2B5EF4-FFF2-40B4-BE49-F238E27FC236}">
                    <a16:creationId xmlns:a16="http://schemas.microsoft.com/office/drawing/2014/main" id="{C6872E85-252C-47C6-9366-CB0FC7E3B8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8" name="Oval 1">
                <a:extLst>
                  <a:ext uri="{FF2B5EF4-FFF2-40B4-BE49-F238E27FC236}">
                    <a16:creationId xmlns:a16="http://schemas.microsoft.com/office/drawing/2014/main" id="{B05A98B2-C395-40F3-8106-E022889CAA9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9" name="Oval 1">
                <a:extLst>
                  <a:ext uri="{FF2B5EF4-FFF2-40B4-BE49-F238E27FC236}">
                    <a16:creationId xmlns:a16="http://schemas.microsoft.com/office/drawing/2014/main" id="{DD6785B2-439B-4897-A370-4958103529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0" name="Oval 1">
                <a:extLst>
                  <a:ext uri="{FF2B5EF4-FFF2-40B4-BE49-F238E27FC236}">
                    <a16:creationId xmlns:a16="http://schemas.microsoft.com/office/drawing/2014/main" id="{1E5DA950-21B5-4A1B-887E-3EC4C924D2A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1" name="Oval 1">
                <a:extLst>
                  <a:ext uri="{FF2B5EF4-FFF2-40B4-BE49-F238E27FC236}">
                    <a16:creationId xmlns:a16="http://schemas.microsoft.com/office/drawing/2014/main" id="{CEA06909-EF56-406D-814B-F30CF077304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2" name="Oval 1">
                <a:extLst>
                  <a:ext uri="{FF2B5EF4-FFF2-40B4-BE49-F238E27FC236}">
                    <a16:creationId xmlns:a16="http://schemas.microsoft.com/office/drawing/2014/main" id="{D0F1E089-D165-48D7-A180-993C3E6C0D5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C168988-4BFA-4596-B851-967085FC11D9}"/>
                </a:ext>
              </a:extLst>
            </p:cNvPr>
            <p:cNvGrpSpPr/>
            <p:nvPr userDrawn="1"/>
          </p:nvGrpSpPr>
          <p:grpSpPr>
            <a:xfrm>
              <a:off x="408916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9" name="Oval 1">
                <a:extLst>
                  <a:ext uri="{FF2B5EF4-FFF2-40B4-BE49-F238E27FC236}">
                    <a16:creationId xmlns:a16="http://schemas.microsoft.com/office/drawing/2014/main" id="{4FC3D676-72A3-41D6-BFEA-2B35D321CAB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0" name="Oval 1">
                <a:extLst>
                  <a:ext uri="{FF2B5EF4-FFF2-40B4-BE49-F238E27FC236}">
                    <a16:creationId xmlns:a16="http://schemas.microsoft.com/office/drawing/2014/main" id="{16516F65-40D1-4659-89C4-D5F8CB80A43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1" name="Oval 1">
                <a:extLst>
                  <a:ext uri="{FF2B5EF4-FFF2-40B4-BE49-F238E27FC236}">
                    <a16:creationId xmlns:a16="http://schemas.microsoft.com/office/drawing/2014/main" id="{B218787D-7E5D-431E-A3A4-92FFC2D3A39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2" name="Oval 1">
                <a:extLst>
                  <a:ext uri="{FF2B5EF4-FFF2-40B4-BE49-F238E27FC236}">
                    <a16:creationId xmlns:a16="http://schemas.microsoft.com/office/drawing/2014/main" id="{49B0B94F-5410-402E-8E2A-9B18B3ADDF2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3" name="Oval 1">
                <a:extLst>
                  <a:ext uri="{FF2B5EF4-FFF2-40B4-BE49-F238E27FC236}">
                    <a16:creationId xmlns:a16="http://schemas.microsoft.com/office/drawing/2014/main" id="{DFC5CD85-64DB-4DD7-A510-91600DA1F1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4" name="Oval 1">
                <a:extLst>
                  <a:ext uri="{FF2B5EF4-FFF2-40B4-BE49-F238E27FC236}">
                    <a16:creationId xmlns:a16="http://schemas.microsoft.com/office/drawing/2014/main" id="{CB6D600D-F1BB-4173-95B0-B48B2802962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5" name="Oval 1">
                <a:extLst>
                  <a:ext uri="{FF2B5EF4-FFF2-40B4-BE49-F238E27FC236}">
                    <a16:creationId xmlns:a16="http://schemas.microsoft.com/office/drawing/2014/main" id="{C56ACB2B-B3C4-4F9F-BE79-9F2590AE676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E841C163-5E8B-4B31-A792-2F922A39538D}"/>
                </a:ext>
              </a:extLst>
            </p:cNvPr>
            <p:cNvGrpSpPr/>
            <p:nvPr userDrawn="1"/>
          </p:nvGrpSpPr>
          <p:grpSpPr>
            <a:xfrm>
              <a:off x="517812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2" name="Oval 1">
                <a:extLst>
                  <a:ext uri="{FF2B5EF4-FFF2-40B4-BE49-F238E27FC236}">
                    <a16:creationId xmlns:a16="http://schemas.microsoft.com/office/drawing/2014/main" id="{96CCBEED-FE50-4823-BCD6-8D3EB5E5457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3" name="Oval 1">
                <a:extLst>
                  <a:ext uri="{FF2B5EF4-FFF2-40B4-BE49-F238E27FC236}">
                    <a16:creationId xmlns:a16="http://schemas.microsoft.com/office/drawing/2014/main" id="{B1B56F96-34DA-474C-A2BE-5959D540EEB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4" name="Oval 1">
                <a:extLst>
                  <a:ext uri="{FF2B5EF4-FFF2-40B4-BE49-F238E27FC236}">
                    <a16:creationId xmlns:a16="http://schemas.microsoft.com/office/drawing/2014/main" id="{2060835C-AEC3-4AD8-A9F2-ACB58D3D741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5" name="Oval 1">
                <a:extLst>
                  <a:ext uri="{FF2B5EF4-FFF2-40B4-BE49-F238E27FC236}">
                    <a16:creationId xmlns:a16="http://schemas.microsoft.com/office/drawing/2014/main" id="{B42D6724-1C8E-4181-9B4E-090A0FAD3EE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6" name="Oval 1">
                <a:extLst>
                  <a:ext uri="{FF2B5EF4-FFF2-40B4-BE49-F238E27FC236}">
                    <a16:creationId xmlns:a16="http://schemas.microsoft.com/office/drawing/2014/main" id="{90291146-1077-4C1F-9271-3FA71A92FEC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7" name="Oval 1">
                <a:extLst>
                  <a:ext uri="{FF2B5EF4-FFF2-40B4-BE49-F238E27FC236}">
                    <a16:creationId xmlns:a16="http://schemas.microsoft.com/office/drawing/2014/main" id="{5477F2E3-B6C4-4E16-A870-4B1175A40D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8" name="Oval 1">
                <a:extLst>
                  <a:ext uri="{FF2B5EF4-FFF2-40B4-BE49-F238E27FC236}">
                    <a16:creationId xmlns:a16="http://schemas.microsoft.com/office/drawing/2014/main" id="{749799BA-4EB6-4357-B8CB-5C20A80F8EC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4A4CACDF-1C91-4882-BD07-E1D241061D9B}"/>
                </a:ext>
              </a:extLst>
            </p:cNvPr>
            <p:cNvGrpSpPr/>
            <p:nvPr userDrawn="1"/>
          </p:nvGrpSpPr>
          <p:grpSpPr>
            <a:xfrm>
              <a:off x="626707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75" name="Oval 1">
                <a:extLst>
                  <a:ext uri="{FF2B5EF4-FFF2-40B4-BE49-F238E27FC236}">
                    <a16:creationId xmlns:a16="http://schemas.microsoft.com/office/drawing/2014/main" id="{5644006D-E40F-4D5C-AD56-58C5EF8BB7E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6" name="Oval 1">
                <a:extLst>
                  <a:ext uri="{FF2B5EF4-FFF2-40B4-BE49-F238E27FC236}">
                    <a16:creationId xmlns:a16="http://schemas.microsoft.com/office/drawing/2014/main" id="{55CA7091-EE2C-400E-9113-0C62532583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7" name="Oval 1">
                <a:extLst>
                  <a:ext uri="{FF2B5EF4-FFF2-40B4-BE49-F238E27FC236}">
                    <a16:creationId xmlns:a16="http://schemas.microsoft.com/office/drawing/2014/main" id="{3F59F937-D90E-47D6-9DD0-0D89037B9CC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8" name="Oval 1">
                <a:extLst>
                  <a:ext uri="{FF2B5EF4-FFF2-40B4-BE49-F238E27FC236}">
                    <a16:creationId xmlns:a16="http://schemas.microsoft.com/office/drawing/2014/main" id="{8B72CF1F-7962-4526-AE2A-46049C692DE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9" name="Oval 1">
                <a:extLst>
                  <a:ext uri="{FF2B5EF4-FFF2-40B4-BE49-F238E27FC236}">
                    <a16:creationId xmlns:a16="http://schemas.microsoft.com/office/drawing/2014/main" id="{4BA2B5AA-5BBB-433B-886C-D2920C99C44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0" name="Oval 1">
                <a:extLst>
                  <a:ext uri="{FF2B5EF4-FFF2-40B4-BE49-F238E27FC236}">
                    <a16:creationId xmlns:a16="http://schemas.microsoft.com/office/drawing/2014/main" id="{DB99023F-33BB-42D2-9111-052415AD8BA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1" name="Oval 1">
                <a:extLst>
                  <a:ext uri="{FF2B5EF4-FFF2-40B4-BE49-F238E27FC236}">
                    <a16:creationId xmlns:a16="http://schemas.microsoft.com/office/drawing/2014/main" id="{1DC9894A-33EC-43E8-8831-AA37E9DC006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F1DE98EE-FC51-4318-AB50-D8A496602A06}"/>
                </a:ext>
              </a:extLst>
            </p:cNvPr>
            <p:cNvGrpSpPr/>
            <p:nvPr userDrawn="1"/>
          </p:nvGrpSpPr>
          <p:grpSpPr>
            <a:xfrm>
              <a:off x="735603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8" name="Oval 1">
                <a:extLst>
                  <a:ext uri="{FF2B5EF4-FFF2-40B4-BE49-F238E27FC236}">
                    <a16:creationId xmlns:a16="http://schemas.microsoft.com/office/drawing/2014/main" id="{78317CC8-888C-4CDB-9C3C-60C1566393E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9" name="Oval 1">
                <a:extLst>
                  <a:ext uri="{FF2B5EF4-FFF2-40B4-BE49-F238E27FC236}">
                    <a16:creationId xmlns:a16="http://schemas.microsoft.com/office/drawing/2014/main" id="{25AD0B12-7327-41FB-A5BA-6A872D9D7DA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0" name="Oval 1">
                <a:extLst>
                  <a:ext uri="{FF2B5EF4-FFF2-40B4-BE49-F238E27FC236}">
                    <a16:creationId xmlns:a16="http://schemas.microsoft.com/office/drawing/2014/main" id="{BB1355F0-F01F-432F-A75C-8FC89E3D28A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1" name="Oval 1">
                <a:extLst>
                  <a:ext uri="{FF2B5EF4-FFF2-40B4-BE49-F238E27FC236}">
                    <a16:creationId xmlns:a16="http://schemas.microsoft.com/office/drawing/2014/main" id="{4B66779B-084D-4F57-9A78-0FE9B29F7BF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2" name="Oval 1">
                <a:extLst>
                  <a:ext uri="{FF2B5EF4-FFF2-40B4-BE49-F238E27FC236}">
                    <a16:creationId xmlns:a16="http://schemas.microsoft.com/office/drawing/2014/main" id="{6F7CA806-291F-4F34-A7E0-9A0F672B12C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3" name="Oval 1">
                <a:extLst>
                  <a:ext uri="{FF2B5EF4-FFF2-40B4-BE49-F238E27FC236}">
                    <a16:creationId xmlns:a16="http://schemas.microsoft.com/office/drawing/2014/main" id="{5C6036EF-A194-4037-8183-26C07E3699C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4" name="Oval 1">
                <a:extLst>
                  <a:ext uri="{FF2B5EF4-FFF2-40B4-BE49-F238E27FC236}">
                    <a16:creationId xmlns:a16="http://schemas.microsoft.com/office/drawing/2014/main" id="{0F23C5F6-C713-46BD-B73F-03C092BB6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BF272B81-2326-471D-8ECA-37AE6084B00E}"/>
                </a:ext>
              </a:extLst>
            </p:cNvPr>
            <p:cNvGrpSpPr/>
            <p:nvPr userDrawn="1"/>
          </p:nvGrpSpPr>
          <p:grpSpPr>
            <a:xfrm>
              <a:off x="844498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1" name="Oval 1">
                <a:extLst>
                  <a:ext uri="{FF2B5EF4-FFF2-40B4-BE49-F238E27FC236}">
                    <a16:creationId xmlns:a16="http://schemas.microsoft.com/office/drawing/2014/main" id="{96B10E4A-E1AA-46FF-92B9-7A5DA97ABF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2" name="Oval 1">
                <a:extLst>
                  <a:ext uri="{FF2B5EF4-FFF2-40B4-BE49-F238E27FC236}">
                    <a16:creationId xmlns:a16="http://schemas.microsoft.com/office/drawing/2014/main" id="{811CB73A-E044-4E7D-82A6-5823F662BA03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3" name="Oval 1">
                <a:extLst>
                  <a:ext uri="{FF2B5EF4-FFF2-40B4-BE49-F238E27FC236}">
                    <a16:creationId xmlns:a16="http://schemas.microsoft.com/office/drawing/2014/main" id="{84557F99-AFD6-4812-BD94-5FCAA276374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4" name="Oval 1">
                <a:extLst>
                  <a:ext uri="{FF2B5EF4-FFF2-40B4-BE49-F238E27FC236}">
                    <a16:creationId xmlns:a16="http://schemas.microsoft.com/office/drawing/2014/main" id="{4B9CE767-A221-43E7-A126-E191D050257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5" name="Oval 1">
                <a:extLst>
                  <a:ext uri="{FF2B5EF4-FFF2-40B4-BE49-F238E27FC236}">
                    <a16:creationId xmlns:a16="http://schemas.microsoft.com/office/drawing/2014/main" id="{6A53C0DB-E055-43C0-A519-1A28B4DE423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6" name="Oval 1">
                <a:extLst>
                  <a:ext uri="{FF2B5EF4-FFF2-40B4-BE49-F238E27FC236}">
                    <a16:creationId xmlns:a16="http://schemas.microsoft.com/office/drawing/2014/main" id="{05B7686E-8587-496A-AB11-5A2D13C4D11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7" name="Oval 1">
                <a:extLst>
                  <a:ext uri="{FF2B5EF4-FFF2-40B4-BE49-F238E27FC236}">
                    <a16:creationId xmlns:a16="http://schemas.microsoft.com/office/drawing/2014/main" id="{B985620F-F6FD-4D70-A317-45C9B3A189B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4FB86F54-60F0-4913-A788-492B19C42757}"/>
                </a:ext>
              </a:extLst>
            </p:cNvPr>
            <p:cNvGrpSpPr/>
            <p:nvPr userDrawn="1"/>
          </p:nvGrpSpPr>
          <p:grpSpPr>
            <a:xfrm>
              <a:off x="953394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54" name="Oval 1">
                <a:extLst>
                  <a:ext uri="{FF2B5EF4-FFF2-40B4-BE49-F238E27FC236}">
                    <a16:creationId xmlns:a16="http://schemas.microsoft.com/office/drawing/2014/main" id="{61189F8E-AFC6-4546-88D3-23EDA748769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5" name="Oval 1">
                <a:extLst>
                  <a:ext uri="{FF2B5EF4-FFF2-40B4-BE49-F238E27FC236}">
                    <a16:creationId xmlns:a16="http://schemas.microsoft.com/office/drawing/2014/main" id="{2F6F6BB7-C4B7-4A60-BB5F-7BD709CEB17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6" name="Oval 1">
                <a:extLst>
                  <a:ext uri="{FF2B5EF4-FFF2-40B4-BE49-F238E27FC236}">
                    <a16:creationId xmlns:a16="http://schemas.microsoft.com/office/drawing/2014/main" id="{690BF574-0472-4643-A9CF-43035EC1F6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7" name="Oval 1">
                <a:extLst>
                  <a:ext uri="{FF2B5EF4-FFF2-40B4-BE49-F238E27FC236}">
                    <a16:creationId xmlns:a16="http://schemas.microsoft.com/office/drawing/2014/main" id="{6EB10364-861E-4787-ABFF-4A30A82FAF3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8" name="Oval 1">
                <a:extLst>
                  <a:ext uri="{FF2B5EF4-FFF2-40B4-BE49-F238E27FC236}">
                    <a16:creationId xmlns:a16="http://schemas.microsoft.com/office/drawing/2014/main" id="{1A831214-C531-46F8-B3D5-1A026678597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9" name="Oval 1">
                <a:extLst>
                  <a:ext uri="{FF2B5EF4-FFF2-40B4-BE49-F238E27FC236}">
                    <a16:creationId xmlns:a16="http://schemas.microsoft.com/office/drawing/2014/main" id="{C52F81CC-7C7E-4287-A2F9-73B484FCC01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0" name="Oval 1">
                <a:extLst>
                  <a:ext uri="{FF2B5EF4-FFF2-40B4-BE49-F238E27FC236}">
                    <a16:creationId xmlns:a16="http://schemas.microsoft.com/office/drawing/2014/main" id="{794C1E52-7129-4495-8529-6DFA9BF9F43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85EDC5A-F965-4224-9001-5540B1FC1F49}"/>
                </a:ext>
              </a:extLst>
            </p:cNvPr>
            <p:cNvGrpSpPr/>
            <p:nvPr userDrawn="1"/>
          </p:nvGrpSpPr>
          <p:grpSpPr>
            <a:xfrm>
              <a:off x="1062289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7" name="Oval 1">
                <a:extLst>
                  <a:ext uri="{FF2B5EF4-FFF2-40B4-BE49-F238E27FC236}">
                    <a16:creationId xmlns:a16="http://schemas.microsoft.com/office/drawing/2014/main" id="{3C44883A-5296-463E-9AA6-20AC4B650A0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8" name="Oval 1">
                <a:extLst>
                  <a:ext uri="{FF2B5EF4-FFF2-40B4-BE49-F238E27FC236}">
                    <a16:creationId xmlns:a16="http://schemas.microsoft.com/office/drawing/2014/main" id="{F2FDCAC1-3A1A-48B6-8D28-2147754FBDD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9" name="Oval 1">
                <a:extLst>
                  <a:ext uri="{FF2B5EF4-FFF2-40B4-BE49-F238E27FC236}">
                    <a16:creationId xmlns:a16="http://schemas.microsoft.com/office/drawing/2014/main" id="{04668F08-330C-4F1A-95D1-8DCBB3E27C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0" name="Oval 1">
                <a:extLst>
                  <a:ext uri="{FF2B5EF4-FFF2-40B4-BE49-F238E27FC236}">
                    <a16:creationId xmlns:a16="http://schemas.microsoft.com/office/drawing/2014/main" id="{27F1EB40-C8FE-46F2-9A15-01AE15A33B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1" name="Oval 1">
                <a:extLst>
                  <a:ext uri="{FF2B5EF4-FFF2-40B4-BE49-F238E27FC236}">
                    <a16:creationId xmlns:a16="http://schemas.microsoft.com/office/drawing/2014/main" id="{7FDA7C36-8FF4-4CA2-874F-FEEC6F51362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2" name="Oval 1">
                <a:extLst>
                  <a:ext uri="{FF2B5EF4-FFF2-40B4-BE49-F238E27FC236}">
                    <a16:creationId xmlns:a16="http://schemas.microsoft.com/office/drawing/2014/main" id="{89BE717D-15CC-43A2-9771-DC16FD52DAE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3" name="Oval 1">
                <a:extLst>
                  <a:ext uri="{FF2B5EF4-FFF2-40B4-BE49-F238E27FC236}">
                    <a16:creationId xmlns:a16="http://schemas.microsoft.com/office/drawing/2014/main" id="{2D339D0E-D7BD-49F7-AC35-6CF5084EF1A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0A1B5B54-1D4B-4CF5-A5C1-6CC3EA8AEDF1}"/>
                </a:ext>
              </a:extLst>
            </p:cNvPr>
            <p:cNvGrpSpPr/>
            <p:nvPr userDrawn="1"/>
          </p:nvGrpSpPr>
          <p:grpSpPr>
            <a:xfrm>
              <a:off x="1171185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0" name="Oval 1">
                <a:extLst>
                  <a:ext uri="{FF2B5EF4-FFF2-40B4-BE49-F238E27FC236}">
                    <a16:creationId xmlns:a16="http://schemas.microsoft.com/office/drawing/2014/main" id="{C420E0C3-FC35-4037-AFEA-8373AF8DC30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1" name="Oval 1">
                <a:extLst>
                  <a:ext uri="{FF2B5EF4-FFF2-40B4-BE49-F238E27FC236}">
                    <a16:creationId xmlns:a16="http://schemas.microsoft.com/office/drawing/2014/main" id="{6F76EACA-3EA6-43C2-9189-2435E0FD282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2" name="Oval 1">
                <a:extLst>
                  <a:ext uri="{FF2B5EF4-FFF2-40B4-BE49-F238E27FC236}">
                    <a16:creationId xmlns:a16="http://schemas.microsoft.com/office/drawing/2014/main" id="{B5E71963-59AE-4F8B-B19E-9C74D6EB014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3" name="Oval 1">
                <a:extLst>
                  <a:ext uri="{FF2B5EF4-FFF2-40B4-BE49-F238E27FC236}">
                    <a16:creationId xmlns:a16="http://schemas.microsoft.com/office/drawing/2014/main" id="{A828261B-7658-4437-BB26-8B99641D92D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4" name="Oval 1">
                <a:extLst>
                  <a:ext uri="{FF2B5EF4-FFF2-40B4-BE49-F238E27FC236}">
                    <a16:creationId xmlns:a16="http://schemas.microsoft.com/office/drawing/2014/main" id="{9752A7AA-896F-484B-9416-5560A3D02B3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5" name="Oval 1">
                <a:extLst>
                  <a:ext uri="{FF2B5EF4-FFF2-40B4-BE49-F238E27FC236}">
                    <a16:creationId xmlns:a16="http://schemas.microsoft.com/office/drawing/2014/main" id="{3B13BC75-195A-40B8-B6E4-F174115D6A4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6" name="Oval 1">
                <a:extLst>
                  <a:ext uri="{FF2B5EF4-FFF2-40B4-BE49-F238E27FC236}">
                    <a16:creationId xmlns:a16="http://schemas.microsoft.com/office/drawing/2014/main" id="{1EB72F7D-8270-42B1-A5EF-92E5E8FFE9C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DFBD3A0-9CDA-4021-AD03-19824CC2356D}"/>
                </a:ext>
              </a:extLst>
            </p:cNvPr>
            <p:cNvGrpSpPr/>
            <p:nvPr userDrawn="1"/>
          </p:nvGrpSpPr>
          <p:grpSpPr>
            <a:xfrm>
              <a:off x="26804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15" name="Oval 1">
                <a:extLst>
                  <a:ext uri="{FF2B5EF4-FFF2-40B4-BE49-F238E27FC236}">
                    <a16:creationId xmlns:a16="http://schemas.microsoft.com/office/drawing/2014/main" id="{5FA1F0CB-86C6-4EB9-9E69-E9B14B49C4B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6" name="Oval 1">
                <a:extLst>
                  <a:ext uri="{FF2B5EF4-FFF2-40B4-BE49-F238E27FC236}">
                    <a16:creationId xmlns:a16="http://schemas.microsoft.com/office/drawing/2014/main" id="{7C8C896C-FD42-4F53-89DB-5F270AFC1B6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7" name="Oval 1">
                <a:extLst>
                  <a:ext uri="{FF2B5EF4-FFF2-40B4-BE49-F238E27FC236}">
                    <a16:creationId xmlns:a16="http://schemas.microsoft.com/office/drawing/2014/main" id="{420FA5F6-17BD-46ED-932A-4108AE818F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8" name="Oval 1">
                <a:extLst>
                  <a:ext uri="{FF2B5EF4-FFF2-40B4-BE49-F238E27FC236}">
                    <a16:creationId xmlns:a16="http://schemas.microsoft.com/office/drawing/2014/main" id="{E7C20BD5-AB8D-4022-AE43-759CB485867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9" name="Oval 1">
                <a:extLst>
                  <a:ext uri="{FF2B5EF4-FFF2-40B4-BE49-F238E27FC236}">
                    <a16:creationId xmlns:a16="http://schemas.microsoft.com/office/drawing/2014/main" id="{81976081-F071-470A-A618-6C582A65B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0" name="Oval 1">
                <a:extLst>
                  <a:ext uri="{FF2B5EF4-FFF2-40B4-BE49-F238E27FC236}">
                    <a16:creationId xmlns:a16="http://schemas.microsoft.com/office/drawing/2014/main" id="{F201DB05-D714-4EDD-B0B4-D3197091ADE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1" name="Oval 1">
                <a:extLst>
                  <a:ext uri="{FF2B5EF4-FFF2-40B4-BE49-F238E27FC236}">
                    <a16:creationId xmlns:a16="http://schemas.microsoft.com/office/drawing/2014/main" id="{2671785E-35B7-46A3-8B90-0FC433875FE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41C3F8AD-F427-445B-99E6-8B945ADEFBFD}"/>
                </a:ext>
              </a:extLst>
            </p:cNvPr>
            <p:cNvGrpSpPr/>
            <p:nvPr userDrawn="1"/>
          </p:nvGrpSpPr>
          <p:grpSpPr>
            <a:xfrm>
              <a:off x="135699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8" name="Oval 1">
                <a:extLst>
                  <a:ext uri="{FF2B5EF4-FFF2-40B4-BE49-F238E27FC236}">
                    <a16:creationId xmlns:a16="http://schemas.microsoft.com/office/drawing/2014/main" id="{D5E20763-3F51-4F43-8A79-00489B9A157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Oval 1">
                <a:extLst>
                  <a:ext uri="{FF2B5EF4-FFF2-40B4-BE49-F238E27FC236}">
                    <a16:creationId xmlns:a16="http://schemas.microsoft.com/office/drawing/2014/main" id="{8A5E20C6-168E-4463-9CE7-B6598AD492C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0" name="Oval 1">
                <a:extLst>
                  <a:ext uri="{FF2B5EF4-FFF2-40B4-BE49-F238E27FC236}">
                    <a16:creationId xmlns:a16="http://schemas.microsoft.com/office/drawing/2014/main" id="{D781679E-2626-4161-8415-5E14BD4364D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Oval 1">
                <a:extLst>
                  <a:ext uri="{FF2B5EF4-FFF2-40B4-BE49-F238E27FC236}">
                    <a16:creationId xmlns:a16="http://schemas.microsoft.com/office/drawing/2014/main" id="{D34BC1C8-158D-4850-856D-BCC68105057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1">
                <a:extLst>
                  <a:ext uri="{FF2B5EF4-FFF2-40B4-BE49-F238E27FC236}">
                    <a16:creationId xmlns:a16="http://schemas.microsoft.com/office/drawing/2014/main" id="{643CDED8-A375-4E3B-9A26-4A20022F87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Oval 1">
                <a:extLst>
                  <a:ext uri="{FF2B5EF4-FFF2-40B4-BE49-F238E27FC236}">
                    <a16:creationId xmlns:a16="http://schemas.microsoft.com/office/drawing/2014/main" id="{C4AA7429-0A2C-4972-B50D-7006F3A343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1">
                <a:extLst>
                  <a:ext uri="{FF2B5EF4-FFF2-40B4-BE49-F238E27FC236}">
                    <a16:creationId xmlns:a16="http://schemas.microsoft.com/office/drawing/2014/main" id="{FACC3B20-C629-453C-92E0-3305DE47744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1F5F01BC-10CA-432B-B56E-F61CB334E0FD}"/>
                </a:ext>
              </a:extLst>
            </p:cNvPr>
            <p:cNvGrpSpPr/>
            <p:nvPr userDrawn="1"/>
          </p:nvGrpSpPr>
          <p:grpSpPr>
            <a:xfrm>
              <a:off x="244595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1" name="Oval 1">
                <a:extLst>
                  <a:ext uri="{FF2B5EF4-FFF2-40B4-BE49-F238E27FC236}">
                    <a16:creationId xmlns:a16="http://schemas.microsoft.com/office/drawing/2014/main" id="{95C76762-BFFA-4858-A2C7-C0FB79E30D9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1">
                <a:extLst>
                  <a:ext uri="{FF2B5EF4-FFF2-40B4-BE49-F238E27FC236}">
                    <a16:creationId xmlns:a16="http://schemas.microsoft.com/office/drawing/2014/main" id="{C82743C2-BF7A-4D1F-B564-21DF34745C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Oval 1">
                <a:extLst>
                  <a:ext uri="{FF2B5EF4-FFF2-40B4-BE49-F238E27FC236}">
                    <a16:creationId xmlns:a16="http://schemas.microsoft.com/office/drawing/2014/main" id="{333F3E19-DA0C-4DE4-AB6B-00A81F2EB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1">
                <a:extLst>
                  <a:ext uri="{FF2B5EF4-FFF2-40B4-BE49-F238E27FC236}">
                    <a16:creationId xmlns:a16="http://schemas.microsoft.com/office/drawing/2014/main" id="{A0C9F530-B1D8-4CC3-80C8-2E66D520DDF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Oval 1">
                <a:extLst>
                  <a:ext uri="{FF2B5EF4-FFF2-40B4-BE49-F238E27FC236}">
                    <a16:creationId xmlns:a16="http://schemas.microsoft.com/office/drawing/2014/main" id="{1BA077FC-4C01-41CB-83BA-8B7C625671A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1">
                <a:extLst>
                  <a:ext uri="{FF2B5EF4-FFF2-40B4-BE49-F238E27FC236}">
                    <a16:creationId xmlns:a16="http://schemas.microsoft.com/office/drawing/2014/main" id="{99B166DB-1617-4F84-8496-A11E3771A06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Oval 1">
                <a:extLst>
                  <a:ext uri="{FF2B5EF4-FFF2-40B4-BE49-F238E27FC236}">
                    <a16:creationId xmlns:a16="http://schemas.microsoft.com/office/drawing/2014/main" id="{2733C748-5219-4AA2-9702-87A3846317D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F3F12E35-0238-4D78-A17F-9B89FA3645E3}"/>
                </a:ext>
              </a:extLst>
            </p:cNvPr>
            <p:cNvGrpSpPr/>
            <p:nvPr userDrawn="1"/>
          </p:nvGrpSpPr>
          <p:grpSpPr>
            <a:xfrm>
              <a:off x="353490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94" name="Oval 1">
                <a:extLst>
                  <a:ext uri="{FF2B5EF4-FFF2-40B4-BE49-F238E27FC236}">
                    <a16:creationId xmlns:a16="http://schemas.microsoft.com/office/drawing/2014/main" id="{127BFEDD-B7BB-4F6A-883C-CEA4D8E55A8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Oval 1">
                <a:extLst>
                  <a:ext uri="{FF2B5EF4-FFF2-40B4-BE49-F238E27FC236}">
                    <a16:creationId xmlns:a16="http://schemas.microsoft.com/office/drawing/2014/main" id="{9FAFA518-E555-4609-A1FA-492B6BB2A92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1">
                <a:extLst>
                  <a:ext uri="{FF2B5EF4-FFF2-40B4-BE49-F238E27FC236}">
                    <a16:creationId xmlns:a16="http://schemas.microsoft.com/office/drawing/2014/main" id="{F00A8360-6183-4A79-BFD4-60DCF8160C0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1">
                <a:extLst>
                  <a:ext uri="{FF2B5EF4-FFF2-40B4-BE49-F238E27FC236}">
                    <a16:creationId xmlns:a16="http://schemas.microsoft.com/office/drawing/2014/main" id="{3C161124-CC09-4859-AA95-BE4C50B7A7C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1">
                <a:extLst>
                  <a:ext uri="{FF2B5EF4-FFF2-40B4-BE49-F238E27FC236}">
                    <a16:creationId xmlns:a16="http://schemas.microsoft.com/office/drawing/2014/main" id="{A6C8A37B-D30E-4D76-979B-D7BE346CA7C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1">
                <a:extLst>
                  <a:ext uri="{FF2B5EF4-FFF2-40B4-BE49-F238E27FC236}">
                    <a16:creationId xmlns:a16="http://schemas.microsoft.com/office/drawing/2014/main" id="{CA0A58F2-A99E-499D-BDF5-898AA8966CF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1">
                <a:extLst>
                  <a:ext uri="{FF2B5EF4-FFF2-40B4-BE49-F238E27FC236}">
                    <a16:creationId xmlns:a16="http://schemas.microsoft.com/office/drawing/2014/main" id="{0A3E1AB9-BDC4-477E-B36D-DAF97A7AAA6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B706CA25-F403-4EC8-82CB-D7E899EFC8FE}"/>
                </a:ext>
              </a:extLst>
            </p:cNvPr>
            <p:cNvGrpSpPr/>
            <p:nvPr userDrawn="1"/>
          </p:nvGrpSpPr>
          <p:grpSpPr>
            <a:xfrm>
              <a:off x="462386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7" name="Oval 1">
                <a:extLst>
                  <a:ext uri="{FF2B5EF4-FFF2-40B4-BE49-F238E27FC236}">
                    <a16:creationId xmlns:a16="http://schemas.microsoft.com/office/drawing/2014/main" id="{64155CDC-C00C-4C4C-BABA-1B66F917414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Oval 1">
                <a:extLst>
                  <a:ext uri="{FF2B5EF4-FFF2-40B4-BE49-F238E27FC236}">
                    <a16:creationId xmlns:a16="http://schemas.microsoft.com/office/drawing/2014/main" id="{BA31A650-3F85-40F5-9AD0-7D0D593683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1">
                <a:extLst>
                  <a:ext uri="{FF2B5EF4-FFF2-40B4-BE49-F238E27FC236}">
                    <a16:creationId xmlns:a16="http://schemas.microsoft.com/office/drawing/2014/main" id="{86B32E13-9B0D-4F9B-8E10-94BECB8DD4D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1">
                <a:extLst>
                  <a:ext uri="{FF2B5EF4-FFF2-40B4-BE49-F238E27FC236}">
                    <a16:creationId xmlns:a16="http://schemas.microsoft.com/office/drawing/2014/main" id="{077C9236-A5BF-47E7-A034-A8E761A3D7D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1">
                <a:extLst>
                  <a:ext uri="{FF2B5EF4-FFF2-40B4-BE49-F238E27FC236}">
                    <a16:creationId xmlns:a16="http://schemas.microsoft.com/office/drawing/2014/main" id="{C6B6D810-5CB7-4333-B993-442417BE8DF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Oval 1">
                <a:extLst>
                  <a:ext uri="{FF2B5EF4-FFF2-40B4-BE49-F238E27FC236}">
                    <a16:creationId xmlns:a16="http://schemas.microsoft.com/office/drawing/2014/main" id="{8044E409-B859-43C0-A3C5-A587736A89F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1">
                <a:extLst>
                  <a:ext uri="{FF2B5EF4-FFF2-40B4-BE49-F238E27FC236}">
                    <a16:creationId xmlns:a16="http://schemas.microsoft.com/office/drawing/2014/main" id="{399AA9D7-1CA8-4290-AA4A-F314CFDD241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A0927337-6E85-4F34-BA54-76AF861C09FF}"/>
                </a:ext>
              </a:extLst>
            </p:cNvPr>
            <p:cNvGrpSpPr/>
            <p:nvPr userDrawn="1"/>
          </p:nvGrpSpPr>
          <p:grpSpPr>
            <a:xfrm>
              <a:off x="571281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0" name="Oval 1">
                <a:extLst>
                  <a:ext uri="{FF2B5EF4-FFF2-40B4-BE49-F238E27FC236}">
                    <a16:creationId xmlns:a16="http://schemas.microsoft.com/office/drawing/2014/main" id="{95D908B3-F7E9-4533-9058-EAED71BC09F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1" name="Oval 1">
                <a:extLst>
                  <a:ext uri="{FF2B5EF4-FFF2-40B4-BE49-F238E27FC236}">
                    <a16:creationId xmlns:a16="http://schemas.microsoft.com/office/drawing/2014/main" id="{1772BA10-9F07-49F2-B454-39BE48E630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1">
                <a:extLst>
                  <a:ext uri="{FF2B5EF4-FFF2-40B4-BE49-F238E27FC236}">
                    <a16:creationId xmlns:a16="http://schemas.microsoft.com/office/drawing/2014/main" id="{E87B98DB-93CA-429D-883D-CFF1303402F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1">
                <a:extLst>
                  <a:ext uri="{FF2B5EF4-FFF2-40B4-BE49-F238E27FC236}">
                    <a16:creationId xmlns:a16="http://schemas.microsoft.com/office/drawing/2014/main" id="{1AAA4E2B-F5DE-4686-A433-A83721167BE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Oval 1">
                <a:extLst>
                  <a:ext uri="{FF2B5EF4-FFF2-40B4-BE49-F238E27FC236}">
                    <a16:creationId xmlns:a16="http://schemas.microsoft.com/office/drawing/2014/main" id="{7DC8E3F2-E898-432D-8D99-D778C35C850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1">
                <a:extLst>
                  <a:ext uri="{FF2B5EF4-FFF2-40B4-BE49-F238E27FC236}">
                    <a16:creationId xmlns:a16="http://schemas.microsoft.com/office/drawing/2014/main" id="{20ABCF40-1E06-4303-BBAC-8F16EC8F918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Oval 1">
                <a:extLst>
                  <a:ext uri="{FF2B5EF4-FFF2-40B4-BE49-F238E27FC236}">
                    <a16:creationId xmlns:a16="http://schemas.microsoft.com/office/drawing/2014/main" id="{87B8CE4D-212F-43C4-9567-97065D87E84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4235D3AF-3BEA-40C7-8198-FBE5360CF3E2}"/>
                </a:ext>
              </a:extLst>
            </p:cNvPr>
            <p:cNvGrpSpPr/>
            <p:nvPr userDrawn="1"/>
          </p:nvGrpSpPr>
          <p:grpSpPr>
            <a:xfrm>
              <a:off x="680177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73" name="Oval 1">
                <a:extLst>
                  <a:ext uri="{FF2B5EF4-FFF2-40B4-BE49-F238E27FC236}">
                    <a16:creationId xmlns:a16="http://schemas.microsoft.com/office/drawing/2014/main" id="{7DD7C7D2-10A7-49E3-BDA4-AE5B7A0D690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1">
                <a:extLst>
                  <a:ext uri="{FF2B5EF4-FFF2-40B4-BE49-F238E27FC236}">
                    <a16:creationId xmlns:a16="http://schemas.microsoft.com/office/drawing/2014/main" id="{F78D3F12-5A0B-42F6-AD16-379F6C93F59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1">
                <a:extLst>
                  <a:ext uri="{FF2B5EF4-FFF2-40B4-BE49-F238E27FC236}">
                    <a16:creationId xmlns:a16="http://schemas.microsoft.com/office/drawing/2014/main" id="{CD40590C-B444-4850-90E2-C300A2246BC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Oval 1">
                <a:extLst>
                  <a:ext uri="{FF2B5EF4-FFF2-40B4-BE49-F238E27FC236}">
                    <a16:creationId xmlns:a16="http://schemas.microsoft.com/office/drawing/2014/main" id="{3F6BCE5C-8008-4572-83D5-6F39B1E3DD8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1">
                <a:extLst>
                  <a:ext uri="{FF2B5EF4-FFF2-40B4-BE49-F238E27FC236}">
                    <a16:creationId xmlns:a16="http://schemas.microsoft.com/office/drawing/2014/main" id="{FCEB3771-3E6C-43DC-BF55-6B48124EA2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Oval 1">
                <a:extLst>
                  <a:ext uri="{FF2B5EF4-FFF2-40B4-BE49-F238E27FC236}">
                    <a16:creationId xmlns:a16="http://schemas.microsoft.com/office/drawing/2014/main" id="{54DB8E3D-CAE2-40A8-87C4-5B30268BA62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1">
                <a:extLst>
                  <a:ext uri="{FF2B5EF4-FFF2-40B4-BE49-F238E27FC236}">
                    <a16:creationId xmlns:a16="http://schemas.microsoft.com/office/drawing/2014/main" id="{1D5327D3-651A-4CE1-9480-786921076D1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A1E6B4A1-2535-4DFE-AB24-9743E3CF4A15}"/>
                </a:ext>
              </a:extLst>
            </p:cNvPr>
            <p:cNvGrpSpPr/>
            <p:nvPr userDrawn="1"/>
          </p:nvGrpSpPr>
          <p:grpSpPr>
            <a:xfrm>
              <a:off x="789072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6" name="Oval 1">
                <a:extLst>
                  <a:ext uri="{FF2B5EF4-FFF2-40B4-BE49-F238E27FC236}">
                    <a16:creationId xmlns:a16="http://schemas.microsoft.com/office/drawing/2014/main" id="{A850059F-9DA3-4174-83A5-32A85242281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1">
                <a:extLst>
                  <a:ext uri="{FF2B5EF4-FFF2-40B4-BE49-F238E27FC236}">
                    <a16:creationId xmlns:a16="http://schemas.microsoft.com/office/drawing/2014/main" id="{721DF597-AE5B-4612-8B84-9AF6179F599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Oval 1">
                <a:extLst>
                  <a:ext uri="{FF2B5EF4-FFF2-40B4-BE49-F238E27FC236}">
                    <a16:creationId xmlns:a16="http://schemas.microsoft.com/office/drawing/2014/main" id="{F60A638A-26F5-4D15-9204-B214545BDBC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1">
                <a:extLst>
                  <a:ext uri="{FF2B5EF4-FFF2-40B4-BE49-F238E27FC236}">
                    <a16:creationId xmlns:a16="http://schemas.microsoft.com/office/drawing/2014/main" id="{3E51976E-157A-45BB-8E0C-F75D618000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Oval 1">
                <a:extLst>
                  <a:ext uri="{FF2B5EF4-FFF2-40B4-BE49-F238E27FC236}">
                    <a16:creationId xmlns:a16="http://schemas.microsoft.com/office/drawing/2014/main" id="{3E437643-DBEC-4804-8C85-D575E2FDC26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1">
                <a:extLst>
                  <a:ext uri="{FF2B5EF4-FFF2-40B4-BE49-F238E27FC236}">
                    <a16:creationId xmlns:a16="http://schemas.microsoft.com/office/drawing/2014/main" id="{3B403C93-1527-4D3F-9931-8341D2CF1EE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Oval 1">
                <a:extLst>
                  <a:ext uri="{FF2B5EF4-FFF2-40B4-BE49-F238E27FC236}">
                    <a16:creationId xmlns:a16="http://schemas.microsoft.com/office/drawing/2014/main" id="{21CD0E0B-D241-4894-9076-80E69FB01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37FD162E-B454-4FA2-BE93-5FD3B75DA051}"/>
                </a:ext>
              </a:extLst>
            </p:cNvPr>
            <p:cNvGrpSpPr/>
            <p:nvPr userDrawn="1"/>
          </p:nvGrpSpPr>
          <p:grpSpPr>
            <a:xfrm>
              <a:off x="897968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9" name="Oval 1">
                <a:extLst>
                  <a:ext uri="{FF2B5EF4-FFF2-40B4-BE49-F238E27FC236}">
                    <a16:creationId xmlns:a16="http://schemas.microsoft.com/office/drawing/2014/main" id="{DFCCADEC-3334-4AFE-997B-F643ED9E24C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0" name="Oval 1">
                <a:extLst>
                  <a:ext uri="{FF2B5EF4-FFF2-40B4-BE49-F238E27FC236}">
                    <a16:creationId xmlns:a16="http://schemas.microsoft.com/office/drawing/2014/main" id="{3F5F4DA7-F44C-40C2-B4D4-60B58D81DEE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1" name="Oval 1">
                <a:extLst>
                  <a:ext uri="{FF2B5EF4-FFF2-40B4-BE49-F238E27FC236}">
                    <a16:creationId xmlns:a16="http://schemas.microsoft.com/office/drawing/2014/main" id="{45F7952E-3EFD-4A1B-B837-852AFA4BAF4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2" name="Oval 1">
                <a:extLst>
                  <a:ext uri="{FF2B5EF4-FFF2-40B4-BE49-F238E27FC236}">
                    <a16:creationId xmlns:a16="http://schemas.microsoft.com/office/drawing/2014/main" id="{DFDFB8A5-BB86-45D9-AB65-3438DA054D3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3" name="Oval 1">
                <a:extLst>
                  <a:ext uri="{FF2B5EF4-FFF2-40B4-BE49-F238E27FC236}">
                    <a16:creationId xmlns:a16="http://schemas.microsoft.com/office/drawing/2014/main" id="{29607C19-F0A6-4AE4-889C-84CC2B2373D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4" name="Oval 1">
                <a:extLst>
                  <a:ext uri="{FF2B5EF4-FFF2-40B4-BE49-F238E27FC236}">
                    <a16:creationId xmlns:a16="http://schemas.microsoft.com/office/drawing/2014/main" id="{4B934CA9-4EB7-4ACE-B7DB-E6B61E48986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5" name="Oval 1">
                <a:extLst>
                  <a:ext uri="{FF2B5EF4-FFF2-40B4-BE49-F238E27FC236}">
                    <a16:creationId xmlns:a16="http://schemas.microsoft.com/office/drawing/2014/main" id="{CA7B57BA-70FF-47B7-B5E0-8B2083AA0DB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23459013-521C-4ACF-96A2-A726AB29A073}"/>
                </a:ext>
              </a:extLst>
            </p:cNvPr>
            <p:cNvGrpSpPr/>
            <p:nvPr userDrawn="1"/>
          </p:nvGrpSpPr>
          <p:grpSpPr>
            <a:xfrm>
              <a:off x="1006863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2" name="Oval 1">
                <a:extLst>
                  <a:ext uri="{FF2B5EF4-FFF2-40B4-BE49-F238E27FC236}">
                    <a16:creationId xmlns:a16="http://schemas.microsoft.com/office/drawing/2014/main" id="{0CA4D272-BCC3-41AC-BEB0-43BB5870AAF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3" name="Oval 1">
                <a:extLst>
                  <a:ext uri="{FF2B5EF4-FFF2-40B4-BE49-F238E27FC236}">
                    <a16:creationId xmlns:a16="http://schemas.microsoft.com/office/drawing/2014/main" id="{8F0336CD-DBC3-425C-B302-6BD868A418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4" name="Oval 1">
                <a:extLst>
                  <a:ext uri="{FF2B5EF4-FFF2-40B4-BE49-F238E27FC236}">
                    <a16:creationId xmlns:a16="http://schemas.microsoft.com/office/drawing/2014/main" id="{811647FF-1516-49CA-8582-C65EB7EA092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5" name="Oval 1">
                <a:extLst>
                  <a:ext uri="{FF2B5EF4-FFF2-40B4-BE49-F238E27FC236}">
                    <a16:creationId xmlns:a16="http://schemas.microsoft.com/office/drawing/2014/main" id="{A79B7019-7693-4957-BEA1-4D6F9B32F63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6" name="Oval 1">
                <a:extLst>
                  <a:ext uri="{FF2B5EF4-FFF2-40B4-BE49-F238E27FC236}">
                    <a16:creationId xmlns:a16="http://schemas.microsoft.com/office/drawing/2014/main" id="{B8AB5824-B4E1-40CE-A3BE-84E9FE4EEA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7" name="Oval 1">
                <a:extLst>
                  <a:ext uri="{FF2B5EF4-FFF2-40B4-BE49-F238E27FC236}">
                    <a16:creationId xmlns:a16="http://schemas.microsoft.com/office/drawing/2014/main" id="{B8FFF183-78C5-46E8-AE5D-4A367B266CD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8" name="Oval 1">
                <a:extLst>
                  <a:ext uri="{FF2B5EF4-FFF2-40B4-BE49-F238E27FC236}">
                    <a16:creationId xmlns:a16="http://schemas.microsoft.com/office/drawing/2014/main" id="{8FCC0277-261A-4431-8B27-0E56A529C60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22B2799B-9C44-4860-A222-F106642E5F87}"/>
                </a:ext>
              </a:extLst>
            </p:cNvPr>
            <p:cNvGrpSpPr/>
            <p:nvPr userDrawn="1"/>
          </p:nvGrpSpPr>
          <p:grpSpPr>
            <a:xfrm>
              <a:off x="1115759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45" name="Oval 1">
                <a:extLst>
                  <a:ext uri="{FF2B5EF4-FFF2-40B4-BE49-F238E27FC236}">
                    <a16:creationId xmlns:a16="http://schemas.microsoft.com/office/drawing/2014/main" id="{1BC6EECC-F3D2-4574-99F7-4A583118A8C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6" name="Oval 1">
                <a:extLst>
                  <a:ext uri="{FF2B5EF4-FFF2-40B4-BE49-F238E27FC236}">
                    <a16:creationId xmlns:a16="http://schemas.microsoft.com/office/drawing/2014/main" id="{5060C2C2-E939-42E5-8B08-DC86D33C116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7" name="Oval 1">
                <a:extLst>
                  <a:ext uri="{FF2B5EF4-FFF2-40B4-BE49-F238E27FC236}">
                    <a16:creationId xmlns:a16="http://schemas.microsoft.com/office/drawing/2014/main" id="{76321913-3534-42A6-BE52-4EF41D81261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8" name="Oval 1">
                <a:extLst>
                  <a:ext uri="{FF2B5EF4-FFF2-40B4-BE49-F238E27FC236}">
                    <a16:creationId xmlns:a16="http://schemas.microsoft.com/office/drawing/2014/main" id="{76127CCD-AAF7-4D32-838B-B30B466A87B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9" name="Oval 1">
                <a:extLst>
                  <a:ext uri="{FF2B5EF4-FFF2-40B4-BE49-F238E27FC236}">
                    <a16:creationId xmlns:a16="http://schemas.microsoft.com/office/drawing/2014/main" id="{EEE03BBD-FF67-4EE6-BC0F-AF836AA225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0" name="Oval 1">
                <a:extLst>
                  <a:ext uri="{FF2B5EF4-FFF2-40B4-BE49-F238E27FC236}">
                    <a16:creationId xmlns:a16="http://schemas.microsoft.com/office/drawing/2014/main" id="{FFC0645D-DEC7-4FFB-8C59-CF89917C5C5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1" name="Oval 1">
                <a:extLst>
                  <a:ext uri="{FF2B5EF4-FFF2-40B4-BE49-F238E27FC236}">
                    <a16:creationId xmlns:a16="http://schemas.microsoft.com/office/drawing/2014/main" id="{5328409C-9D89-4ED7-AC54-6DF0ADFD941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96628AC-3697-48BD-87C6-3C079434D30D}"/>
              </a:ext>
            </a:extLst>
          </p:cNvPr>
          <p:cNvSpPr/>
          <p:nvPr userDrawn="1"/>
        </p:nvSpPr>
        <p:spPr>
          <a:xfrm rot="10800000" flipH="1">
            <a:off x="926207" y="157106"/>
            <a:ext cx="525636" cy="1404914"/>
          </a:xfrm>
          <a:custGeom>
            <a:avLst/>
            <a:gdLst>
              <a:gd name="connsiteX0" fmla="*/ 205688 w 525636"/>
              <a:gd name="connsiteY0" fmla="*/ 1383334 h 1404914"/>
              <a:gd name="connsiteX1" fmla="*/ 19342 w 525636"/>
              <a:gd name="connsiteY1" fmla="*/ 1239305 h 1404914"/>
              <a:gd name="connsiteX2" fmla="*/ 87644 w 525636"/>
              <a:gd name="connsiteY2" fmla="*/ 1098246 h 1404914"/>
              <a:gd name="connsiteX3" fmla="*/ 296263 w 525636"/>
              <a:gd name="connsiteY3" fmla="*/ 1041080 h 1404914"/>
              <a:gd name="connsiteX4" fmla="*/ 419503 w 525636"/>
              <a:gd name="connsiteY4" fmla="*/ 1061868 h 1404914"/>
              <a:gd name="connsiteX5" fmla="*/ 434352 w 525636"/>
              <a:gd name="connsiteY5" fmla="*/ 1080428 h 1404914"/>
              <a:gd name="connsiteX6" fmla="*/ 331899 w 525636"/>
              <a:gd name="connsiteY6" fmla="*/ 1312061 h 1404914"/>
              <a:gd name="connsiteX7" fmla="*/ 205688 w 525636"/>
              <a:gd name="connsiteY7" fmla="*/ 1383334 h 1404914"/>
              <a:gd name="connsiteX8" fmla="*/ 200584 w 525636"/>
              <a:gd name="connsiteY8" fmla="*/ 1404864 h 1404914"/>
              <a:gd name="connsiteX9" fmla="*/ 362337 w 525636"/>
              <a:gd name="connsiteY9" fmla="*/ 1310576 h 1404914"/>
              <a:gd name="connsiteX10" fmla="*/ 453655 w 525636"/>
              <a:gd name="connsiteY10" fmla="*/ 1094534 h 1404914"/>
              <a:gd name="connsiteX11" fmla="*/ 462285 w 525636"/>
              <a:gd name="connsiteY11" fmla="*/ 1078387 h 1404914"/>
              <a:gd name="connsiteX12" fmla="*/ 466239 w 525636"/>
              <a:gd name="connsiteY12" fmla="*/ 1078995 h 1404914"/>
              <a:gd name="connsiteX13" fmla="*/ 471806 w 525636"/>
              <a:gd name="connsiteY13" fmla="*/ 1055257 h 1404914"/>
              <a:gd name="connsiteX14" fmla="*/ 469234 w 525636"/>
              <a:gd name="connsiteY14" fmla="*/ 1053817 h 1404914"/>
              <a:gd name="connsiteX15" fmla="*/ 468503 w 525636"/>
              <a:gd name="connsiteY15" fmla="*/ 1027717 h 1404914"/>
              <a:gd name="connsiteX16" fmla="*/ 515275 w 525636"/>
              <a:gd name="connsiteY16" fmla="*/ 823552 h 1404914"/>
              <a:gd name="connsiteX17" fmla="*/ 490033 w 525636"/>
              <a:gd name="connsiteY17" fmla="*/ 526586 h 1404914"/>
              <a:gd name="connsiteX18" fmla="*/ 344519 w 525636"/>
              <a:gd name="connsiteY18" fmla="*/ 363255 h 1404914"/>
              <a:gd name="connsiteX19" fmla="*/ 144068 w 525636"/>
              <a:gd name="connsiteY19" fmla="*/ 99698 h 1404914"/>
              <a:gd name="connsiteX20" fmla="*/ 125601 w 525636"/>
              <a:gd name="connsiteY20" fmla="*/ 12000 h 1404914"/>
              <a:gd name="connsiteX21" fmla="*/ 125877 w 525636"/>
              <a:gd name="connsiteY21" fmla="*/ 0 h 1404914"/>
              <a:gd name="connsiteX22" fmla="*/ 109081 w 525636"/>
              <a:gd name="connsiteY22" fmla="*/ 0 h 1404914"/>
              <a:gd name="connsiteX23" fmla="*/ 110044 w 525636"/>
              <a:gd name="connsiteY23" fmla="*/ 33750 h 1404914"/>
              <a:gd name="connsiteX24" fmla="*/ 251717 w 525636"/>
              <a:gd name="connsiteY24" fmla="*/ 309059 h 1404914"/>
              <a:gd name="connsiteX25" fmla="*/ 378670 w 525636"/>
              <a:gd name="connsiteY25" fmla="*/ 419678 h 1404914"/>
              <a:gd name="connsiteX26" fmla="*/ 508593 w 525636"/>
              <a:gd name="connsiteY26" fmla="*/ 708478 h 1404914"/>
              <a:gd name="connsiteX27" fmla="*/ 449942 w 525636"/>
              <a:gd name="connsiteY27" fmla="*/ 1030687 h 1404914"/>
              <a:gd name="connsiteX28" fmla="*/ 426927 w 525636"/>
              <a:gd name="connsiteY28" fmla="*/ 1041823 h 1404914"/>
              <a:gd name="connsiteX29" fmla="*/ 338580 w 525636"/>
              <a:gd name="connsiteY29" fmla="*/ 1025489 h 1404914"/>
              <a:gd name="connsiteX30" fmla="*/ 70568 w 525636"/>
              <a:gd name="connsiteY30" fmla="*/ 1088594 h 1404914"/>
              <a:gd name="connsiteX31" fmla="*/ 52750 w 525636"/>
              <a:gd name="connsiteY31" fmla="*/ 1347697 h 1404914"/>
              <a:gd name="connsiteX32" fmla="*/ 200584 w 525636"/>
              <a:gd name="connsiteY32" fmla="*/ 1404864 h 14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5636" h="1404914">
                <a:moveTo>
                  <a:pt x="205688" y="1383334"/>
                </a:moveTo>
                <a:cubicBezTo>
                  <a:pt x="101750" y="1382591"/>
                  <a:pt x="28250" y="1322456"/>
                  <a:pt x="19342" y="1239305"/>
                </a:cubicBezTo>
                <a:cubicBezTo>
                  <a:pt x="12660" y="1178427"/>
                  <a:pt x="40130" y="1132397"/>
                  <a:pt x="87644" y="1098246"/>
                </a:cubicBezTo>
                <a:cubicBezTo>
                  <a:pt x="150006" y="1052959"/>
                  <a:pt x="221278" y="1038853"/>
                  <a:pt x="296263" y="1041080"/>
                </a:cubicBezTo>
                <a:cubicBezTo>
                  <a:pt x="337838" y="1042565"/>
                  <a:pt x="379413" y="1048504"/>
                  <a:pt x="419503" y="1061868"/>
                </a:cubicBezTo>
                <a:cubicBezTo>
                  <a:pt x="430639" y="1064838"/>
                  <a:pt x="438064" y="1066323"/>
                  <a:pt x="434352" y="1080428"/>
                </a:cubicBezTo>
                <a:cubicBezTo>
                  <a:pt x="411336" y="1162836"/>
                  <a:pt x="386095" y="1243759"/>
                  <a:pt x="331899" y="1312061"/>
                </a:cubicBezTo>
                <a:cubicBezTo>
                  <a:pt x="297747" y="1355864"/>
                  <a:pt x="253202" y="1383334"/>
                  <a:pt x="205688" y="1383334"/>
                </a:cubicBezTo>
                <a:close/>
                <a:moveTo>
                  <a:pt x="200584" y="1404864"/>
                </a:moveTo>
                <a:cubicBezTo>
                  <a:pt x="257842" y="1403564"/>
                  <a:pt x="317421" y="1377022"/>
                  <a:pt x="362337" y="1310576"/>
                </a:cubicBezTo>
                <a:cubicBezTo>
                  <a:pt x="406883" y="1244502"/>
                  <a:pt x="432124" y="1170261"/>
                  <a:pt x="453655" y="1094534"/>
                </a:cubicBezTo>
                <a:cubicBezTo>
                  <a:pt x="456254" y="1085254"/>
                  <a:pt x="458481" y="1080243"/>
                  <a:pt x="462285" y="1078387"/>
                </a:cubicBezTo>
                <a:lnTo>
                  <a:pt x="466239" y="1078995"/>
                </a:lnTo>
                <a:lnTo>
                  <a:pt x="471806" y="1055257"/>
                </a:lnTo>
                <a:lnTo>
                  <a:pt x="469234" y="1053817"/>
                </a:lnTo>
                <a:cubicBezTo>
                  <a:pt x="462517" y="1047205"/>
                  <a:pt x="465718" y="1038296"/>
                  <a:pt x="468503" y="1027717"/>
                </a:cubicBezTo>
                <a:cubicBezTo>
                  <a:pt x="486321" y="960157"/>
                  <a:pt x="504881" y="892597"/>
                  <a:pt x="515275" y="823552"/>
                </a:cubicBezTo>
                <a:cubicBezTo>
                  <a:pt x="530123" y="722584"/>
                  <a:pt x="534578" y="622358"/>
                  <a:pt x="490033" y="526586"/>
                </a:cubicBezTo>
                <a:cubicBezTo>
                  <a:pt x="457367" y="457542"/>
                  <a:pt x="402428" y="408542"/>
                  <a:pt x="344519" y="363255"/>
                </a:cubicBezTo>
                <a:cubicBezTo>
                  <a:pt x="253944" y="292726"/>
                  <a:pt x="178961" y="211803"/>
                  <a:pt x="144068" y="99698"/>
                </a:cubicBezTo>
                <a:cubicBezTo>
                  <a:pt x="135159" y="70744"/>
                  <a:pt x="128663" y="41789"/>
                  <a:pt x="125601" y="12000"/>
                </a:cubicBezTo>
                <a:lnTo>
                  <a:pt x="125877" y="0"/>
                </a:lnTo>
                <a:lnTo>
                  <a:pt x="109081" y="0"/>
                </a:lnTo>
                <a:lnTo>
                  <a:pt x="110044" y="33750"/>
                </a:lnTo>
                <a:cubicBezTo>
                  <a:pt x="124069" y="138257"/>
                  <a:pt x="170981" y="230548"/>
                  <a:pt x="251717" y="309059"/>
                </a:cubicBezTo>
                <a:cubicBezTo>
                  <a:pt x="291808" y="348407"/>
                  <a:pt x="335611" y="384043"/>
                  <a:pt x="378670" y="419678"/>
                </a:cubicBezTo>
                <a:cubicBezTo>
                  <a:pt x="469245" y="494662"/>
                  <a:pt x="510078" y="591919"/>
                  <a:pt x="508593" y="708478"/>
                </a:cubicBezTo>
                <a:cubicBezTo>
                  <a:pt x="507109" y="819098"/>
                  <a:pt x="477412" y="925264"/>
                  <a:pt x="449942" y="1030687"/>
                </a:cubicBezTo>
                <a:cubicBezTo>
                  <a:pt x="446230" y="1045535"/>
                  <a:pt x="439549" y="1044792"/>
                  <a:pt x="426927" y="1041823"/>
                </a:cubicBezTo>
                <a:cubicBezTo>
                  <a:pt x="397973" y="1035140"/>
                  <a:pt x="368277" y="1028459"/>
                  <a:pt x="338580" y="1025489"/>
                </a:cubicBezTo>
                <a:cubicBezTo>
                  <a:pt x="242066" y="1015095"/>
                  <a:pt x="150749" y="1027717"/>
                  <a:pt x="70568" y="1088594"/>
                </a:cubicBezTo>
                <a:cubicBezTo>
                  <a:pt x="-15551" y="1154669"/>
                  <a:pt x="-24461" y="1273455"/>
                  <a:pt x="52750" y="1347697"/>
                </a:cubicBezTo>
                <a:cubicBezTo>
                  <a:pt x="88386" y="1382220"/>
                  <a:pt x="143325" y="1406163"/>
                  <a:pt x="200584" y="140486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989133-BE59-47D5-A5D3-3B6037056F73}"/>
              </a:ext>
            </a:extLst>
          </p:cNvPr>
          <p:cNvSpPr/>
          <p:nvPr userDrawn="1"/>
        </p:nvSpPr>
        <p:spPr>
          <a:xfrm rot="10800000">
            <a:off x="1371492" y="290672"/>
            <a:ext cx="10575133" cy="1562905"/>
          </a:xfrm>
          <a:custGeom>
            <a:avLst/>
            <a:gdLst>
              <a:gd name="connsiteX0" fmla="*/ 4960764 w 10575133"/>
              <a:gd name="connsiteY0" fmla="*/ 1063167 h 1562905"/>
              <a:gd name="connsiteX1" fmla="*/ 4807177 w 10575133"/>
              <a:gd name="connsiteY1" fmla="*/ 1126458 h 1562905"/>
              <a:gd name="connsiteX2" fmla="*/ 4725511 w 10575133"/>
              <a:gd name="connsiteY2" fmla="*/ 1291274 h 1562905"/>
              <a:gd name="connsiteX3" fmla="*/ 4776738 w 10575133"/>
              <a:gd name="connsiteY3" fmla="*/ 1416743 h 1562905"/>
              <a:gd name="connsiteX4" fmla="*/ 4842813 w 10575133"/>
              <a:gd name="connsiteY4" fmla="*/ 1424166 h 1562905"/>
              <a:gd name="connsiteX5" fmla="*/ 4889585 w 10575133"/>
              <a:gd name="connsiteY5" fmla="*/ 1424166 h 1562905"/>
              <a:gd name="connsiteX6" fmla="*/ 5107113 w 10575133"/>
              <a:gd name="connsiteY6" fmla="*/ 1367000 h 1562905"/>
              <a:gd name="connsiteX7" fmla="*/ 5122703 w 10575133"/>
              <a:gd name="connsiteY7" fmla="*/ 1105670 h 1562905"/>
              <a:gd name="connsiteX8" fmla="*/ 4960764 w 10575133"/>
              <a:gd name="connsiteY8" fmla="*/ 1063167 h 1562905"/>
              <a:gd name="connsiteX9" fmla="*/ 296263 w 10575133"/>
              <a:gd name="connsiteY9" fmla="*/ 1041080 h 1562905"/>
              <a:gd name="connsiteX10" fmla="*/ 87644 w 10575133"/>
              <a:gd name="connsiteY10" fmla="*/ 1098246 h 1562905"/>
              <a:gd name="connsiteX11" fmla="*/ 19342 w 10575133"/>
              <a:gd name="connsiteY11" fmla="*/ 1239305 h 1562905"/>
              <a:gd name="connsiteX12" fmla="*/ 205688 w 10575133"/>
              <a:gd name="connsiteY12" fmla="*/ 1383334 h 1562905"/>
              <a:gd name="connsiteX13" fmla="*/ 331899 w 10575133"/>
              <a:gd name="connsiteY13" fmla="*/ 1312061 h 1562905"/>
              <a:gd name="connsiteX14" fmla="*/ 434352 w 10575133"/>
              <a:gd name="connsiteY14" fmla="*/ 1080428 h 1562905"/>
              <a:gd name="connsiteX15" fmla="*/ 419503 w 10575133"/>
              <a:gd name="connsiteY15" fmla="*/ 1061868 h 1562905"/>
              <a:gd name="connsiteX16" fmla="*/ 296263 w 10575133"/>
              <a:gd name="connsiteY16" fmla="*/ 1041080 h 1562905"/>
              <a:gd name="connsiteX17" fmla="*/ 109081 w 10575133"/>
              <a:gd name="connsiteY17" fmla="*/ 0 h 1562905"/>
              <a:gd name="connsiteX18" fmla="*/ 125877 w 10575133"/>
              <a:gd name="connsiteY18" fmla="*/ 0 h 1562905"/>
              <a:gd name="connsiteX19" fmla="*/ 125601 w 10575133"/>
              <a:gd name="connsiteY19" fmla="*/ 12000 h 1562905"/>
              <a:gd name="connsiteX20" fmla="*/ 144068 w 10575133"/>
              <a:gd name="connsiteY20" fmla="*/ 99698 h 1562905"/>
              <a:gd name="connsiteX21" fmla="*/ 344519 w 10575133"/>
              <a:gd name="connsiteY21" fmla="*/ 363255 h 1562905"/>
              <a:gd name="connsiteX22" fmla="*/ 490033 w 10575133"/>
              <a:gd name="connsiteY22" fmla="*/ 526586 h 1562905"/>
              <a:gd name="connsiteX23" fmla="*/ 515275 w 10575133"/>
              <a:gd name="connsiteY23" fmla="*/ 823552 h 1562905"/>
              <a:gd name="connsiteX24" fmla="*/ 468503 w 10575133"/>
              <a:gd name="connsiteY24" fmla="*/ 1027717 h 1562905"/>
              <a:gd name="connsiteX25" fmla="*/ 479639 w 10575133"/>
              <a:gd name="connsiteY25" fmla="*/ 1059641 h 1562905"/>
              <a:gd name="connsiteX26" fmla="*/ 691970 w 10575133"/>
              <a:gd name="connsiteY26" fmla="*/ 1247471 h 1562905"/>
              <a:gd name="connsiteX27" fmla="*/ 985966 w 10575133"/>
              <a:gd name="connsiteY27" fmla="*/ 1434560 h 1562905"/>
              <a:gd name="connsiteX28" fmla="*/ 1724669 w 10575133"/>
              <a:gd name="connsiteY28" fmla="*/ 1456832 h 1562905"/>
              <a:gd name="connsiteX29" fmla="*/ 2288163 w 10575133"/>
              <a:gd name="connsiteY29" fmla="*/ 1414514 h 1562905"/>
              <a:gd name="connsiteX30" fmla="*/ 2872443 w 10575133"/>
              <a:gd name="connsiteY30" fmla="*/ 1371455 h 1562905"/>
              <a:gd name="connsiteX31" fmla="*/ 3676478 w 10575133"/>
              <a:gd name="connsiteY31" fmla="*/ 1346213 h 1562905"/>
              <a:gd name="connsiteX32" fmla="*/ 4303077 w 10575133"/>
              <a:gd name="connsiteY32" fmla="*/ 1398182 h 1562905"/>
              <a:gd name="connsiteX33" fmla="*/ 4751495 w 10575133"/>
              <a:gd name="connsiteY33" fmla="*/ 1427879 h 1562905"/>
              <a:gd name="connsiteX34" fmla="*/ 4735162 w 10575133"/>
              <a:gd name="connsiteY34" fmla="*/ 1397439 h 1562905"/>
              <a:gd name="connsiteX35" fmla="*/ 4744814 w 10575133"/>
              <a:gd name="connsiteY35" fmla="*/ 1167291 h 1562905"/>
              <a:gd name="connsiteX36" fmla="*/ 5150915 w 10575133"/>
              <a:gd name="connsiteY36" fmla="*/ 1101959 h 1562905"/>
              <a:gd name="connsiteX37" fmla="*/ 5139779 w 10575133"/>
              <a:gd name="connsiteY37" fmla="*/ 1367000 h 1562905"/>
              <a:gd name="connsiteX38" fmla="*/ 4963084 w 10575133"/>
              <a:gd name="connsiteY38" fmla="*/ 1435303 h 1562905"/>
              <a:gd name="connsiteX39" fmla="*/ 4810147 w 10575133"/>
              <a:gd name="connsiteY39" fmla="*/ 1447923 h 1562905"/>
              <a:gd name="connsiteX40" fmla="*/ 4954918 w 10575133"/>
              <a:gd name="connsiteY40" fmla="*/ 1516226 h 1562905"/>
              <a:gd name="connsiteX41" fmla="*/ 5425609 w 10575133"/>
              <a:gd name="connsiteY41" fmla="*/ 1510286 h 1562905"/>
              <a:gd name="connsiteX42" fmla="*/ 5893330 w 10575133"/>
              <a:gd name="connsiteY42" fmla="*/ 1361061 h 1562905"/>
              <a:gd name="connsiteX43" fmla="*/ 6337295 w 10575133"/>
              <a:gd name="connsiteY43" fmla="*/ 1271971 h 1562905"/>
              <a:gd name="connsiteX44" fmla="*/ 7120543 w 10575133"/>
              <a:gd name="connsiteY44" fmla="*/ 1270486 h 1562905"/>
              <a:gd name="connsiteX45" fmla="*/ 7740459 w 10575133"/>
              <a:gd name="connsiteY45" fmla="*/ 1296471 h 1562905"/>
              <a:gd name="connsiteX46" fmla="*/ 8154725 w 10575133"/>
              <a:gd name="connsiteY46" fmla="*/ 1338789 h 1562905"/>
              <a:gd name="connsiteX47" fmla="*/ 8445753 w 10575133"/>
              <a:gd name="connsiteY47" fmla="*/ 1395212 h 1562905"/>
              <a:gd name="connsiteX48" fmla="*/ 8884520 w 10575133"/>
              <a:gd name="connsiteY48" fmla="*/ 1405606 h 1562905"/>
              <a:gd name="connsiteX49" fmla="*/ 9393075 w 10575133"/>
              <a:gd name="connsiteY49" fmla="*/ 1372197 h 1562905"/>
              <a:gd name="connsiteX50" fmla="*/ 10023385 w 10575133"/>
              <a:gd name="connsiteY50" fmla="*/ 1322456 h 1562905"/>
              <a:gd name="connsiteX51" fmla="*/ 10569624 w 10575133"/>
              <a:gd name="connsiteY51" fmla="*/ 1350406 h 1562905"/>
              <a:gd name="connsiteX52" fmla="*/ 10575133 w 10575133"/>
              <a:gd name="connsiteY52" fmla="*/ 1373420 h 1562905"/>
              <a:gd name="connsiteX53" fmla="*/ 9935779 w 10575133"/>
              <a:gd name="connsiteY53" fmla="*/ 1351409 h 1562905"/>
              <a:gd name="connsiteX54" fmla="*/ 9439104 w 10575133"/>
              <a:gd name="connsiteY54" fmla="*/ 1390758 h 1562905"/>
              <a:gd name="connsiteX55" fmla="*/ 8973610 w 10575133"/>
              <a:gd name="connsiteY55" fmla="*/ 1422681 h 1562905"/>
              <a:gd name="connsiteX56" fmla="*/ 8418283 w 10575133"/>
              <a:gd name="connsiteY56" fmla="*/ 1413030 h 1562905"/>
              <a:gd name="connsiteX57" fmla="*/ 8175514 w 10575133"/>
              <a:gd name="connsiteY57" fmla="*/ 1364774 h 1562905"/>
              <a:gd name="connsiteX58" fmla="*/ 7782033 w 10575133"/>
              <a:gd name="connsiteY58" fmla="*/ 1321713 h 1562905"/>
              <a:gd name="connsiteX59" fmla="*/ 7039619 w 10575133"/>
              <a:gd name="connsiteY59" fmla="*/ 1289047 h 1562905"/>
              <a:gd name="connsiteX60" fmla="*/ 6366991 w 10575133"/>
              <a:gd name="connsiteY60" fmla="*/ 1291274 h 1562905"/>
              <a:gd name="connsiteX61" fmla="*/ 5754499 w 10575133"/>
              <a:gd name="connsiteY61" fmla="*/ 1432333 h 1562905"/>
              <a:gd name="connsiteX62" fmla="*/ 5395912 w 10575133"/>
              <a:gd name="connsiteY62" fmla="*/ 1539983 h 1562905"/>
              <a:gd name="connsiteX63" fmla="*/ 4931160 w 10575133"/>
              <a:gd name="connsiteY63" fmla="*/ 1531817 h 1562905"/>
              <a:gd name="connsiteX64" fmla="*/ 4792329 w 10575133"/>
              <a:gd name="connsiteY64" fmla="*/ 1461287 h 1562905"/>
              <a:gd name="connsiteX65" fmla="*/ 4764117 w 10575133"/>
              <a:gd name="connsiteY65" fmla="*/ 1449408 h 1562905"/>
              <a:gd name="connsiteX66" fmla="*/ 4181321 w 10575133"/>
              <a:gd name="connsiteY66" fmla="*/ 1404121 h 1562905"/>
              <a:gd name="connsiteX67" fmla="*/ 3366892 w 10575133"/>
              <a:gd name="connsiteY67" fmla="*/ 1372197 h 1562905"/>
              <a:gd name="connsiteX68" fmla="*/ 2642294 w 10575133"/>
              <a:gd name="connsiteY68" fmla="*/ 1408576 h 1562905"/>
              <a:gd name="connsiteX69" fmla="*/ 2047620 w 10575133"/>
              <a:gd name="connsiteY69" fmla="*/ 1458317 h 1562905"/>
              <a:gd name="connsiteX70" fmla="*/ 1191616 w 10575133"/>
              <a:gd name="connsiteY70" fmla="*/ 1476878 h 1562905"/>
              <a:gd name="connsiteX71" fmla="*/ 897618 w 10575133"/>
              <a:gd name="connsiteY71" fmla="*/ 1437529 h 1562905"/>
              <a:gd name="connsiteX72" fmla="*/ 688257 w 10575133"/>
              <a:gd name="connsiteY72" fmla="*/ 1277911 h 1562905"/>
              <a:gd name="connsiteX73" fmla="*/ 480381 w 10575133"/>
              <a:gd name="connsiteY73" fmla="*/ 1081171 h 1562905"/>
              <a:gd name="connsiteX74" fmla="*/ 453655 w 10575133"/>
              <a:gd name="connsiteY74" fmla="*/ 1094534 h 1562905"/>
              <a:gd name="connsiteX75" fmla="*/ 362337 w 10575133"/>
              <a:gd name="connsiteY75" fmla="*/ 1310576 h 1562905"/>
              <a:gd name="connsiteX76" fmla="*/ 52750 w 10575133"/>
              <a:gd name="connsiteY76" fmla="*/ 1347697 h 1562905"/>
              <a:gd name="connsiteX77" fmla="*/ 70568 w 10575133"/>
              <a:gd name="connsiteY77" fmla="*/ 1088594 h 1562905"/>
              <a:gd name="connsiteX78" fmla="*/ 338580 w 10575133"/>
              <a:gd name="connsiteY78" fmla="*/ 1025489 h 1562905"/>
              <a:gd name="connsiteX79" fmla="*/ 426927 w 10575133"/>
              <a:gd name="connsiteY79" fmla="*/ 1041823 h 1562905"/>
              <a:gd name="connsiteX80" fmla="*/ 449942 w 10575133"/>
              <a:gd name="connsiteY80" fmla="*/ 1030687 h 1562905"/>
              <a:gd name="connsiteX81" fmla="*/ 508593 w 10575133"/>
              <a:gd name="connsiteY81" fmla="*/ 708478 h 1562905"/>
              <a:gd name="connsiteX82" fmla="*/ 378670 w 10575133"/>
              <a:gd name="connsiteY82" fmla="*/ 419678 h 1562905"/>
              <a:gd name="connsiteX83" fmla="*/ 251717 w 10575133"/>
              <a:gd name="connsiteY83" fmla="*/ 309059 h 1562905"/>
              <a:gd name="connsiteX84" fmla="*/ 110044 w 10575133"/>
              <a:gd name="connsiteY84" fmla="*/ 33750 h 15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575133" h="1562905">
                <a:moveTo>
                  <a:pt x="4960764" y="1063167"/>
                </a:moveTo>
                <a:cubicBezTo>
                  <a:pt x="4904248" y="1066694"/>
                  <a:pt x="4849123" y="1087852"/>
                  <a:pt x="4807177" y="1126458"/>
                </a:cubicBezTo>
                <a:cubicBezTo>
                  <a:pt x="4758920" y="1171002"/>
                  <a:pt x="4726996" y="1224456"/>
                  <a:pt x="4725511" y="1291274"/>
                </a:cubicBezTo>
                <a:cubicBezTo>
                  <a:pt x="4724769" y="1339531"/>
                  <a:pt x="4742587" y="1382591"/>
                  <a:pt x="4776738" y="1416743"/>
                </a:cubicBezTo>
                <a:cubicBezTo>
                  <a:pt x="4797526" y="1437529"/>
                  <a:pt x="4824995" y="1420454"/>
                  <a:pt x="4842813" y="1424166"/>
                </a:cubicBezTo>
                <a:cubicBezTo>
                  <a:pt x="4862116" y="1424166"/>
                  <a:pt x="4876221" y="1425651"/>
                  <a:pt x="4889585" y="1424166"/>
                </a:cubicBezTo>
                <a:cubicBezTo>
                  <a:pt x="4965311" y="1416743"/>
                  <a:pt x="5040295" y="1407833"/>
                  <a:pt x="5107113" y="1367000"/>
                </a:cubicBezTo>
                <a:cubicBezTo>
                  <a:pt x="5195460" y="1312061"/>
                  <a:pt x="5229611" y="1177684"/>
                  <a:pt x="5122703" y="1105670"/>
                </a:cubicBezTo>
                <a:cubicBezTo>
                  <a:pt x="5075189" y="1073746"/>
                  <a:pt x="5017281" y="1059641"/>
                  <a:pt x="4960764" y="1063167"/>
                </a:cubicBezTo>
                <a:close/>
                <a:moveTo>
                  <a:pt x="296263" y="1041080"/>
                </a:move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lose/>
                <a:moveTo>
                  <a:pt x="109081" y="0"/>
                </a:move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cubicBezTo>
                  <a:pt x="1912500" y="1447923"/>
                  <a:pt x="2100332" y="1431591"/>
                  <a:pt x="2288163" y="1414514"/>
                </a:cubicBezTo>
                <a:cubicBezTo>
                  <a:pt x="2482676" y="1396697"/>
                  <a:pt x="2677187" y="1381106"/>
                  <a:pt x="2872443" y="1371455"/>
                </a:cubicBezTo>
                <a:cubicBezTo>
                  <a:pt x="3140455" y="1358834"/>
                  <a:pt x="3408467" y="1343243"/>
                  <a:pt x="3676478" y="1346213"/>
                </a:cubicBezTo>
                <a:cubicBezTo>
                  <a:pt x="3886582" y="1348440"/>
                  <a:pt x="4095201" y="1369227"/>
                  <a:pt x="4303077" y="1398182"/>
                </a:cubicBezTo>
                <a:cubicBezTo>
                  <a:pt x="4450818" y="1418969"/>
                  <a:pt x="4600043" y="1433818"/>
                  <a:pt x="4751495" y="1427879"/>
                </a:cubicBezTo>
                <a:cubicBezTo>
                  <a:pt x="4751495" y="1413773"/>
                  <a:pt x="4740359" y="1407091"/>
                  <a:pt x="4735162" y="1397439"/>
                </a:cubicBezTo>
                <a:cubicBezTo>
                  <a:pt x="4689875" y="1318743"/>
                  <a:pt x="4695814" y="1241532"/>
                  <a:pt x="4744814" y="1167291"/>
                </a:cubicBezTo>
                <a:cubicBezTo>
                  <a:pt x="4848010" y="1010641"/>
                  <a:pt x="5035098" y="1009899"/>
                  <a:pt x="5150915" y="1101959"/>
                </a:cubicBezTo>
                <a:cubicBezTo>
                  <a:pt x="5236292" y="1169517"/>
                  <a:pt x="5228869" y="1293501"/>
                  <a:pt x="5139779" y="1367000"/>
                </a:cubicBezTo>
                <a:cubicBezTo>
                  <a:pt x="5088552" y="1409318"/>
                  <a:pt x="5026932" y="1425651"/>
                  <a:pt x="4963084" y="1435303"/>
                </a:cubicBezTo>
                <a:cubicBezTo>
                  <a:pt x="4914827" y="1442727"/>
                  <a:pt x="4865828" y="1446439"/>
                  <a:pt x="4810147" y="1447923"/>
                </a:cubicBezTo>
                <a:cubicBezTo>
                  <a:pt x="4856177" y="1485787"/>
                  <a:pt x="4904434" y="1504348"/>
                  <a:pt x="4954918" y="1516226"/>
                </a:cubicBezTo>
                <a:cubicBezTo>
                  <a:pt x="5112310" y="1554089"/>
                  <a:pt x="5268959" y="1544437"/>
                  <a:pt x="5425609" y="1510286"/>
                </a:cubicBezTo>
                <a:cubicBezTo>
                  <a:pt x="5585971" y="1474650"/>
                  <a:pt x="5738166" y="1411545"/>
                  <a:pt x="5893330" y="1361061"/>
                </a:cubicBezTo>
                <a:cubicBezTo>
                  <a:pt x="6038101" y="1313546"/>
                  <a:pt x="6185842" y="1286077"/>
                  <a:pt x="6337295" y="1271971"/>
                </a:cubicBezTo>
                <a:cubicBezTo>
                  <a:pt x="6598624" y="1247471"/>
                  <a:pt x="6859213" y="1258607"/>
                  <a:pt x="7120543" y="1270486"/>
                </a:cubicBezTo>
                <a:lnTo>
                  <a:pt x="7740459" y="1296471"/>
                </a:lnTo>
                <a:cubicBezTo>
                  <a:pt x="7879289" y="1303153"/>
                  <a:pt x="8017379" y="1318001"/>
                  <a:pt x="8154725" y="1338789"/>
                </a:cubicBezTo>
                <a:cubicBezTo>
                  <a:pt x="8252725" y="1352894"/>
                  <a:pt x="8347753" y="1380364"/>
                  <a:pt x="8445753" y="1395212"/>
                </a:cubicBezTo>
                <a:cubicBezTo>
                  <a:pt x="8591266" y="1416743"/>
                  <a:pt x="8737522" y="1415258"/>
                  <a:pt x="8884520" y="1405606"/>
                </a:cubicBezTo>
                <a:lnTo>
                  <a:pt x="9393075" y="1372197"/>
                </a:lnTo>
                <a:cubicBezTo>
                  <a:pt x="9602435" y="1357349"/>
                  <a:pt x="9827294" y="1326087"/>
                  <a:pt x="10023385" y="1322456"/>
                </a:cubicBezTo>
                <a:cubicBezTo>
                  <a:pt x="10219477" y="1318824"/>
                  <a:pt x="10375609" y="1313019"/>
                  <a:pt x="10569624" y="1350406"/>
                </a:cubicBezTo>
                <a:cubicBezTo>
                  <a:pt x="10569624" y="1357829"/>
                  <a:pt x="10575133" y="1365996"/>
                  <a:pt x="10575133" y="1373420"/>
                </a:cubicBezTo>
                <a:cubicBezTo>
                  <a:pt x="10357424" y="1324770"/>
                  <a:pt x="10125117" y="1348520"/>
                  <a:pt x="9935779" y="1351409"/>
                </a:cubicBezTo>
                <a:cubicBezTo>
                  <a:pt x="9746441" y="1354299"/>
                  <a:pt x="9604662" y="1377642"/>
                  <a:pt x="9439104" y="1390758"/>
                </a:cubicBezTo>
                <a:lnTo>
                  <a:pt x="8973610" y="1422681"/>
                </a:lnTo>
                <a:cubicBezTo>
                  <a:pt x="8788006" y="1434560"/>
                  <a:pt x="8602402" y="1444954"/>
                  <a:pt x="8418283" y="1413030"/>
                </a:cubicBezTo>
                <a:cubicBezTo>
                  <a:pt x="8336618" y="1399666"/>
                  <a:pt x="8257179" y="1378137"/>
                  <a:pt x="8175514" y="1364774"/>
                </a:cubicBezTo>
                <a:cubicBezTo>
                  <a:pt x="8044849" y="1343243"/>
                  <a:pt x="7914184" y="1328395"/>
                  <a:pt x="7782033" y="1321713"/>
                </a:cubicBezTo>
                <a:lnTo>
                  <a:pt x="7039619" y="1289047"/>
                </a:lnTo>
                <a:cubicBezTo>
                  <a:pt x="6815409" y="1280137"/>
                  <a:pt x="6591201" y="1274199"/>
                  <a:pt x="6366991" y="1291274"/>
                </a:cubicBezTo>
                <a:cubicBezTo>
                  <a:pt x="6155403" y="1307607"/>
                  <a:pt x="5952723" y="1358834"/>
                  <a:pt x="5754499" y="1432333"/>
                </a:cubicBezTo>
                <a:cubicBezTo>
                  <a:pt x="5637196" y="1476135"/>
                  <a:pt x="5519153" y="1516968"/>
                  <a:pt x="5395912" y="1539983"/>
                </a:cubicBezTo>
                <a:cubicBezTo>
                  <a:pt x="5240747" y="1568195"/>
                  <a:pt x="5085582" y="1575619"/>
                  <a:pt x="4931160" y="1531817"/>
                </a:cubicBezTo>
                <a:cubicBezTo>
                  <a:pt x="4880676" y="1516968"/>
                  <a:pt x="4833162" y="1494696"/>
                  <a:pt x="4792329" y="1461287"/>
                </a:cubicBezTo>
                <a:cubicBezTo>
                  <a:pt x="4784162" y="1454605"/>
                  <a:pt x="4775995" y="1448666"/>
                  <a:pt x="4764117" y="1449408"/>
                </a:cubicBezTo>
                <a:cubicBezTo>
                  <a:pt x="4568119" y="1457575"/>
                  <a:pt x="4375091" y="1429363"/>
                  <a:pt x="4181321" y="1404121"/>
                </a:cubicBezTo>
                <a:cubicBezTo>
                  <a:pt x="3911081" y="1368485"/>
                  <a:pt x="3639358" y="1361061"/>
                  <a:pt x="3366892" y="1372197"/>
                </a:cubicBezTo>
                <a:cubicBezTo>
                  <a:pt x="3125606" y="1381849"/>
                  <a:pt x="2883580" y="1390758"/>
                  <a:pt x="2642294" y="1408576"/>
                </a:cubicBezTo>
                <a:lnTo>
                  <a:pt x="2047620" y="1458317"/>
                </a:lnTo>
                <a:cubicBezTo>
                  <a:pt x="1762533" y="1481332"/>
                  <a:pt x="1477445" y="149543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43F2DC-3C3F-43C7-AAF4-6E590E322B40}"/>
              </a:ext>
            </a:extLst>
          </p:cNvPr>
          <p:cNvSpPr/>
          <p:nvPr userDrawn="1"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E78872-7290-4B75-9C45-9A78F9CF4BF9}"/>
              </a:ext>
            </a:extLst>
          </p:cNvPr>
          <p:cNvGrpSpPr/>
          <p:nvPr userDrawn="1"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9F1CB56-9B6F-4200-B4C4-12F479AAE24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EFE793-D4E3-4B35-AC90-6F19E6D778FE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C7450A4C-8DB2-47C2-B495-867D6429506E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F6CC2D-FB0F-44F8-B990-27B2CFE2C01F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C24BE4-A2B7-404C-B036-3F17EA4C9D48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9EB30B-2D9A-47A8-9A98-A075744930CE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454B58-3925-42E3-B04C-D46DD8E3DE76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AEF941-28C7-48B5-B92A-0EE717D0AAB1}"/>
              </a:ext>
            </a:extLst>
          </p:cNvPr>
          <p:cNvSpPr/>
          <p:nvPr userDrawn="1"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7268B2-ADB1-4901-834F-3D4CA43E2EB1}"/>
              </a:ext>
            </a:extLst>
          </p:cNvPr>
          <p:cNvSpPr/>
          <p:nvPr userDrawn="1"/>
        </p:nvSpPr>
        <p:spPr>
          <a:xfrm rot="16200000">
            <a:off x="10203794" y="3334297"/>
            <a:ext cx="3200653" cy="139596"/>
          </a:xfrm>
          <a:custGeom>
            <a:avLst/>
            <a:gdLst>
              <a:gd name="connsiteX0" fmla="*/ 3200653 w 3200653"/>
              <a:gd name="connsiteY0" fmla="*/ 78173 h 139596"/>
              <a:gd name="connsiteX1" fmla="*/ 3200653 w 3200653"/>
              <a:gd name="connsiteY1" fmla="*/ 98497 h 139596"/>
              <a:gd name="connsiteX2" fmla="*/ 3127329 w 3200653"/>
              <a:gd name="connsiteY2" fmla="*/ 93449 h 139596"/>
              <a:gd name="connsiteX3" fmla="*/ 2836766 w 3200653"/>
              <a:gd name="connsiteY3" fmla="*/ 58277 h 139596"/>
              <a:gd name="connsiteX4" fmla="*/ 2022337 w 3200653"/>
              <a:gd name="connsiteY4" fmla="*/ 26353 h 139596"/>
              <a:gd name="connsiteX5" fmla="*/ 1297739 w 3200653"/>
              <a:gd name="connsiteY5" fmla="*/ 62733 h 139596"/>
              <a:gd name="connsiteX6" fmla="*/ 703065 w 3200653"/>
              <a:gd name="connsiteY6" fmla="*/ 112473 h 139596"/>
              <a:gd name="connsiteX7" fmla="*/ 61306 w 3200653"/>
              <a:gd name="connsiteY7" fmla="*/ 139201 h 139596"/>
              <a:gd name="connsiteX8" fmla="*/ 0 w 3200653"/>
              <a:gd name="connsiteY8" fmla="*/ 136865 h 139596"/>
              <a:gd name="connsiteX9" fmla="*/ 0 w 3200653"/>
              <a:gd name="connsiteY9" fmla="*/ 116626 h 139596"/>
              <a:gd name="connsiteX10" fmla="*/ 10206 w 3200653"/>
              <a:gd name="connsiteY10" fmla="*/ 117115 h 139596"/>
              <a:gd name="connsiteX11" fmla="*/ 380114 w 3200653"/>
              <a:gd name="connsiteY11" fmla="*/ 110989 h 139596"/>
              <a:gd name="connsiteX12" fmla="*/ 943608 w 3200653"/>
              <a:gd name="connsiteY12" fmla="*/ 68671 h 139596"/>
              <a:gd name="connsiteX13" fmla="*/ 1527888 w 3200653"/>
              <a:gd name="connsiteY13" fmla="*/ 25611 h 139596"/>
              <a:gd name="connsiteX14" fmla="*/ 2331923 w 3200653"/>
              <a:gd name="connsiteY14" fmla="*/ 369 h 139596"/>
              <a:gd name="connsiteX15" fmla="*/ 2958522 w 3200653"/>
              <a:gd name="connsiteY15" fmla="*/ 52339 h 139596"/>
              <a:gd name="connsiteX16" fmla="*/ 3181339 w 3200653"/>
              <a:gd name="connsiteY16" fmla="*/ 77209 h 13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0653" h="139596">
                <a:moveTo>
                  <a:pt x="3200653" y="78173"/>
                </a:moveTo>
                <a:lnTo>
                  <a:pt x="3200653" y="98497"/>
                </a:lnTo>
                <a:lnTo>
                  <a:pt x="3127329" y="93449"/>
                </a:lnTo>
                <a:cubicBezTo>
                  <a:pt x="3030351" y="84263"/>
                  <a:pt x="2933651" y="70899"/>
                  <a:pt x="2836766" y="58277"/>
                </a:cubicBezTo>
                <a:cubicBezTo>
                  <a:pt x="2566526" y="22641"/>
                  <a:pt x="2294803" y="15217"/>
                  <a:pt x="2022337" y="26353"/>
                </a:cubicBezTo>
                <a:cubicBezTo>
                  <a:pt x="1781051" y="36005"/>
                  <a:pt x="1539025" y="44915"/>
                  <a:pt x="1297739" y="62733"/>
                </a:cubicBezTo>
                <a:lnTo>
                  <a:pt x="703065" y="112473"/>
                </a:lnTo>
                <a:cubicBezTo>
                  <a:pt x="489250" y="129735"/>
                  <a:pt x="275434" y="141985"/>
                  <a:pt x="61306" y="139201"/>
                </a:cubicBezTo>
                <a:lnTo>
                  <a:pt x="0" y="136865"/>
                </a:lnTo>
                <a:lnTo>
                  <a:pt x="0" y="116626"/>
                </a:lnTo>
                <a:lnTo>
                  <a:pt x="10206" y="117115"/>
                </a:lnTo>
                <a:cubicBezTo>
                  <a:pt x="133447" y="119899"/>
                  <a:pt x="256873" y="116929"/>
                  <a:pt x="380114" y="110989"/>
                </a:cubicBezTo>
                <a:cubicBezTo>
                  <a:pt x="567945" y="102079"/>
                  <a:pt x="755777" y="85747"/>
                  <a:pt x="943608" y="68671"/>
                </a:cubicBezTo>
                <a:cubicBezTo>
                  <a:pt x="1138121" y="50853"/>
                  <a:pt x="1332632" y="35263"/>
                  <a:pt x="1527888" y="25611"/>
                </a:cubicBezTo>
                <a:cubicBezTo>
                  <a:pt x="1795900" y="12991"/>
                  <a:pt x="2063912" y="-2601"/>
                  <a:pt x="2331923" y="369"/>
                </a:cubicBezTo>
                <a:cubicBezTo>
                  <a:pt x="2542027" y="2597"/>
                  <a:pt x="2750646" y="23383"/>
                  <a:pt x="2958522" y="52339"/>
                </a:cubicBezTo>
                <a:cubicBezTo>
                  <a:pt x="3032393" y="62731"/>
                  <a:pt x="3106634" y="71641"/>
                  <a:pt x="3181339" y="77209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D232F1-6876-4739-8D8E-3A943B5ED93F}"/>
              </a:ext>
            </a:extLst>
          </p:cNvPr>
          <p:cNvSpPr/>
          <p:nvPr userDrawn="1"/>
        </p:nvSpPr>
        <p:spPr>
          <a:xfrm flipH="1">
            <a:off x="10092610" y="4973601"/>
            <a:ext cx="1885819" cy="1485438"/>
          </a:xfrm>
          <a:custGeom>
            <a:avLst/>
            <a:gdLst>
              <a:gd name="connsiteX0" fmla="*/ 205688 w 1854014"/>
              <a:gd name="connsiteY0" fmla="*/ 1383334 h 1485438"/>
              <a:gd name="connsiteX1" fmla="*/ 331899 w 1854014"/>
              <a:gd name="connsiteY1" fmla="*/ 1312061 h 1485438"/>
              <a:gd name="connsiteX2" fmla="*/ 434352 w 1854014"/>
              <a:gd name="connsiteY2" fmla="*/ 1080428 h 1485438"/>
              <a:gd name="connsiteX3" fmla="*/ 419503 w 1854014"/>
              <a:gd name="connsiteY3" fmla="*/ 1061868 h 1485438"/>
              <a:gd name="connsiteX4" fmla="*/ 296263 w 1854014"/>
              <a:gd name="connsiteY4" fmla="*/ 1041080 h 1485438"/>
              <a:gd name="connsiteX5" fmla="*/ 87644 w 1854014"/>
              <a:gd name="connsiteY5" fmla="*/ 1098246 h 1485438"/>
              <a:gd name="connsiteX6" fmla="*/ 19342 w 1854014"/>
              <a:gd name="connsiteY6" fmla="*/ 1239305 h 1485438"/>
              <a:gd name="connsiteX7" fmla="*/ 205688 w 1854014"/>
              <a:gd name="connsiteY7" fmla="*/ 1383334 h 1485438"/>
              <a:gd name="connsiteX8" fmla="*/ 1405860 w 1854014"/>
              <a:gd name="connsiteY8" fmla="*/ 1485044 h 1485438"/>
              <a:gd name="connsiteX9" fmla="*/ 1191616 w 1854014"/>
              <a:gd name="connsiteY9" fmla="*/ 1476878 h 1485438"/>
              <a:gd name="connsiteX10" fmla="*/ 897618 w 1854014"/>
              <a:gd name="connsiteY10" fmla="*/ 1437529 h 1485438"/>
              <a:gd name="connsiteX11" fmla="*/ 688257 w 1854014"/>
              <a:gd name="connsiteY11" fmla="*/ 1277911 h 1485438"/>
              <a:gd name="connsiteX12" fmla="*/ 480381 w 1854014"/>
              <a:gd name="connsiteY12" fmla="*/ 1081171 h 1485438"/>
              <a:gd name="connsiteX13" fmla="*/ 453655 w 1854014"/>
              <a:gd name="connsiteY13" fmla="*/ 1094534 h 1485438"/>
              <a:gd name="connsiteX14" fmla="*/ 362337 w 1854014"/>
              <a:gd name="connsiteY14" fmla="*/ 1310576 h 1485438"/>
              <a:gd name="connsiteX15" fmla="*/ 52750 w 1854014"/>
              <a:gd name="connsiteY15" fmla="*/ 1347697 h 1485438"/>
              <a:gd name="connsiteX16" fmla="*/ 70568 w 1854014"/>
              <a:gd name="connsiteY16" fmla="*/ 1088594 h 1485438"/>
              <a:gd name="connsiteX17" fmla="*/ 338580 w 1854014"/>
              <a:gd name="connsiteY17" fmla="*/ 1025489 h 1485438"/>
              <a:gd name="connsiteX18" fmla="*/ 426927 w 1854014"/>
              <a:gd name="connsiteY18" fmla="*/ 1041823 h 1485438"/>
              <a:gd name="connsiteX19" fmla="*/ 449942 w 1854014"/>
              <a:gd name="connsiteY19" fmla="*/ 1030687 h 1485438"/>
              <a:gd name="connsiteX20" fmla="*/ 508593 w 1854014"/>
              <a:gd name="connsiteY20" fmla="*/ 708478 h 1485438"/>
              <a:gd name="connsiteX21" fmla="*/ 378670 w 1854014"/>
              <a:gd name="connsiteY21" fmla="*/ 419678 h 1485438"/>
              <a:gd name="connsiteX22" fmla="*/ 251717 w 1854014"/>
              <a:gd name="connsiteY22" fmla="*/ 309059 h 1485438"/>
              <a:gd name="connsiteX23" fmla="*/ 110044 w 1854014"/>
              <a:gd name="connsiteY23" fmla="*/ 33750 h 1485438"/>
              <a:gd name="connsiteX24" fmla="*/ 109081 w 1854014"/>
              <a:gd name="connsiteY24" fmla="*/ 0 h 1485438"/>
              <a:gd name="connsiteX25" fmla="*/ 125877 w 1854014"/>
              <a:gd name="connsiteY25" fmla="*/ 0 h 1485438"/>
              <a:gd name="connsiteX26" fmla="*/ 125601 w 1854014"/>
              <a:gd name="connsiteY26" fmla="*/ 12000 h 1485438"/>
              <a:gd name="connsiteX27" fmla="*/ 144068 w 1854014"/>
              <a:gd name="connsiteY27" fmla="*/ 99698 h 1485438"/>
              <a:gd name="connsiteX28" fmla="*/ 344519 w 1854014"/>
              <a:gd name="connsiteY28" fmla="*/ 363255 h 1485438"/>
              <a:gd name="connsiteX29" fmla="*/ 490033 w 1854014"/>
              <a:gd name="connsiteY29" fmla="*/ 526586 h 1485438"/>
              <a:gd name="connsiteX30" fmla="*/ 515275 w 1854014"/>
              <a:gd name="connsiteY30" fmla="*/ 823552 h 1485438"/>
              <a:gd name="connsiteX31" fmla="*/ 468503 w 1854014"/>
              <a:gd name="connsiteY31" fmla="*/ 1027717 h 1485438"/>
              <a:gd name="connsiteX32" fmla="*/ 479639 w 1854014"/>
              <a:gd name="connsiteY32" fmla="*/ 1059641 h 1485438"/>
              <a:gd name="connsiteX33" fmla="*/ 691970 w 1854014"/>
              <a:gd name="connsiteY33" fmla="*/ 1247471 h 1485438"/>
              <a:gd name="connsiteX34" fmla="*/ 985966 w 1854014"/>
              <a:gd name="connsiteY34" fmla="*/ 1434560 h 1485438"/>
              <a:gd name="connsiteX35" fmla="*/ 1724669 w 1854014"/>
              <a:gd name="connsiteY35" fmla="*/ 1456832 h 1485438"/>
              <a:gd name="connsiteX36" fmla="*/ 1854014 w 1854014"/>
              <a:gd name="connsiteY36" fmla="*/ 1448524 h 1485438"/>
              <a:gd name="connsiteX37" fmla="*/ 1854014 w 1854014"/>
              <a:gd name="connsiteY37" fmla="*/ 1472097 h 1485438"/>
              <a:gd name="connsiteX38" fmla="*/ 1833793 w 1854014"/>
              <a:gd name="connsiteY38" fmla="*/ 1473537 h 1485438"/>
              <a:gd name="connsiteX39" fmla="*/ 1405860 w 1854014"/>
              <a:gd name="connsiteY39" fmla="*/ 1485044 h 148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4014" h="1485438">
                <a:moveTo>
                  <a:pt x="205688" y="1383334"/>
                </a:move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lose/>
                <a:moveTo>
                  <a:pt x="1405860" y="1485044"/>
                </a:moveTo>
                <a:cubicBezTo>
                  <a:pt x="1334484" y="1484116"/>
                  <a:pt x="1263073" y="148151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lnTo>
                  <a:pt x="109081" y="0"/>
                </a:ln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lnTo>
                  <a:pt x="1854014" y="1448524"/>
                </a:lnTo>
                <a:lnTo>
                  <a:pt x="1854014" y="1472097"/>
                </a:lnTo>
                <a:lnTo>
                  <a:pt x="1833793" y="1473537"/>
                </a:lnTo>
                <a:cubicBezTo>
                  <a:pt x="1691226" y="1482074"/>
                  <a:pt x="1548613" y="1486900"/>
                  <a:pt x="1405860" y="148504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665768"/>
            <a:ext cx="27172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FBCB-1085-495F-A408-2C382C6AEB05}"/>
              </a:ext>
            </a:extLst>
          </p:cNvPr>
          <p:cNvGrpSpPr/>
          <p:nvPr userDrawn="1"/>
        </p:nvGrpSpPr>
        <p:grpSpPr>
          <a:xfrm>
            <a:off x="687012" y="1501932"/>
            <a:ext cx="1841144" cy="2597566"/>
            <a:chOff x="1331239" y="1940012"/>
            <a:chExt cx="1683944" cy="23757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42A8D6-FAFB-4268-999A-2AE77CAB6F3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solidFill>
              <a:schemeClr val="accent1"/>
            </a:solidFill>
          </p:grpSpPr>
          <p:sp>
            <p:nvSpPr>
              <p:cNvPr id="7" name="Oval 1">
                <a:extLst>
                  <a:ext uri="{FF2B5EF4-FFF2-40B4-BE49-F238E27FC236}">
                    <a16:creationId xmlns:a16="http://schemas.microsoft.com/office/drawing/2014/main" id="{DCF4D36E-837A-4D60-8188-D836E845FBFD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9D4B12B-8475-45D1-990D-C3A1710FED22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97345BFB-1C7E-41BA-BCD0-791BDE5D0582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98B7774E-80DE-485D-BBC1-BB9AA5E95C56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D7A1E6-514E-4E92-AC14-A4C591DC3A5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D75281-F1D4-43BE-8B62-4CF3B52B25D6}"/>
              </a:ext>
            </a:extLst>
          </p:cNvPr>
          <p:cNvGrpSpPr/>
          <p:nvPr userDrawn="1"/>
        </p:nvGrpSpPr>
        <p:grpSpPr>
          <a:xfrm>
            <a:off x="4272131" y="3877575"/>
            <a:ext cx="1841144" cy="2597566"/>
            <a:chOff x="1331239" y="1940012"/>
            <a:chExt cx="1683944" cy="2375784"/>
          </a:xfrm>
          <a:solidFill>
            <a:schemeClr val="accent3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0C54DA-CAE2-4DE4-95AF-C3A715A4681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88BE919B-B41C-42B9-ABCA-5D3752901423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7AF2BB7A-A919-47C9-A1FA-58FB947018AE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7887194E-E2A3-4E28-9A59-4E93700786EC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E94E177F-4262-4FBC-9717-2B02CEC45EA5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2303F4E-AE07-4C79-AB01-F41261800B7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693CA7-8D62-424D-B6E8-6F4A49088DBF}"/>
              </a:ext>
            </a:extLst>
          </p:cNvPr>
          <p:cNvGrpSpPr/>
          <p:nvPr userDrawn="1"/>
        </p:nvGrpSpPr>
        <p:grpSpPr>
          <a:xfrm>
            <a:off x="7857250" y="1639855"/>
            <a:ext cx="1841144" cy="2597566"/>
            <a:chOff x="1331239" y="1940012"/>
            <a:chExt cx="1683944" cy="2375784"/>
          </a:xfrm>
          <a:solidFill>
            <a:schemeClr val="accent5"/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B0FB2EB-330C-4134-B2D8-667B57B91D92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367F1B00-A2EB-4E57-BFB8-DE8B8AEF9B56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63EC59DC-8A92-4426-850F-BB134663D486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Oval 1">
                <a:extLst>
                  <a:ext uri="{FF2B5EF4-FFF2-40B4-BE49-F238E27FC236}">
                    <a16:creationId xmlns:a16="http://schemas.microsoft.com/office/drawing/2014/main" id="{66EFA506-A067-4579-905C-0FB4EBF56169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D5EB299D-6ED2-4B66-8D97-646B04332F32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DE7BBD-1F90-46D8-B8FA-E4FCE7F9A130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C7E52F03-1663-412A-8D54-4CF76617FDE4}"/>
              </a:ext>
            </a:extLst>
          </p:cNvPr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787449" y="1602788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A0D9CAE1-34DB-411E-973E-65E1B0F95C46}"/>
              </a:ext>
            </a:extLst>
          </p:cNvPr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373637" y="3967971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43CFD56F-3711-4FD0-A403-D1A331123718}"/>
              </a:ext>
            </a:extLst>
          </p:cNvPr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7958837" y="1738526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32D6FB4-EBC1-4800-80ED-8941DBAE915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348632" y="1"/>
            <a:ext cx="5048829" cy="2524415"/>
          </a:xfrm>
          <a:custGeom>
            <a:avLst/>
            <a:gdLst>
              <a:gd name="connsiteX0" fmla="*/ 0 w 5048829"/>
              <a:gd name="connsiteY0" fmla="*/ 0 h 2524415"/>
              <a:gd name="connsiteX1" fmla="*/ 5048829 w 5048829"/>
              <a:gd name="connsiteY1" fmla="*/ 0 h 2524415"/>
              <a:gd name="connsiteX2" fmla="*/ 2524415 w 5048829"/>
              <a:gd name="connsiteY2" fmla="*/ 2524415 h 252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829" h="2524415">
                <a:moveTo>
                  <a:pt x="0" y="0"/>
                </a:moveTo>
                <a:lnTo>
                  <a:pt x="5048829" y="0"/>
                </a:lnTo>
                <a:lnTo>
                  <a:pt x="2524415" y="2524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B05934-CFA9-4CF2-880B-B2E56C6EEB3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11" y="76505"/>
            <a:ext cx="5103752" cy="5103752"/>
          </a:xfrm>
          <a:custGeom>
            <a:avLst/>
            <a:gdLst>
              <a:gd name="connsiteX0" fmla="*/ 2551876 w 5103752"/>
              <a:gd name="connsiteY0" fmla="*/ 0 h 5103752"/>
              <a:gd name="connsiteX1" fmla="*/ 5103752 w 5103752"/>
              <a:gd name="connsiteY1" fmla="*/ 2551876 h 5103752"/>
              <a:gd name="connsiteX2" fmla="*/ 2551876 w 5103752"/>
              <a:gd name="connsiteY2" fmla="*/ 5103752 h 5103752"/>
              <a:gd name="connsiteX3" fmla="*/ 0 w 5103752"/>
              <a:gd name="connsiteY3" fmla="*/ 2551876 h 51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752" h="5103752">
                <a:moveTo>
                  <a:pt x="2551876" y="0"/>
                </a:moveTo>
                <a:lnTo>
                  <a:pt x="5103752" y="2551876"/>
                </a:lnTo>
                <a:lnTo>
                  <a:pt x="2551876" y="51037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ABCF619-B94C-4540-9CD2-1F557D22C2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669764" y="1"/>
            <a:ext cx="2522237" cy="2519691"/>
          </a:xfrm>
          <a:custGeom>
            <a:avLst/>
            <a:gdLst>
              <a:gd name="connsiteX0" fmla="*/ 0 w 2522237"/>
              <a:gd name="connsiteY0" fmla="*/ 0 h 2519691"/>
              <a:gd name="connsiteX1" fmla="*/ 2522237 w 2522237"/>
              <a:gd name="connsiteY1" fmla="*/ 0 h 2519691"/>
              <a:gd name="connsiteX2" fmla="*/ 2522237 w 2522237"/>
              <a:gd name="connsiteY2" fmla="*/ 2517145 h 2519691"/>
              <a:gd name="connsiteX3" fmla="*/ 2519691 w 2522237"/>
              <a:gd name="connsiteY3" fmla="*/ 2519691 h 25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237" h="2519691">
                <a:moveTo>
                  <a:pt x="0" y="0"/>
                </a:moveTo>
                <a:lnTo>
                  <a:pt x="2522237" y="0"/>
                </a:lnTo>
                <a:lnTo>
                  <a:pt x="2522237" y="2517145"/>
                </a:lnTo>
                <a:lnTo>
                  <a:pt x="2519691" y="2519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BCC93B7-4D46-46B6-8713-F416AC36BD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32854" y="2732348"/>
            <a:ext cx="2559146" cy="4125652"/>
          </a:xfrm>
          <a:custGeom>
            <a:avLst/>
            <a:gdLst>
              <a:gd name="connsiteX0" fmla="*/ 2551876 w 2559146"/>
              <a:gd name="connsiteY0" fmla="*/ 0 h 4125652"/>
              <a:gd name="connsiteX1" fmla="*/ 2559146 w 2559146"/>
              <a:gd name="connsiteY1" fmla="*/ 7270 h 4125652"/>
              <a:gd name="connsiteX2" fmla="*/ 2559146 w 2559146"/>
              <a:gd name="connsiteY2" fmla="*/ 4125652 h 4125652"/>
              <a:gd name="connsiteX3" fmla="*/ 1573776 w 2559146"/>
              <a:gd name="connsiteY3" fmla="*/ 4125652 h 4125652"/>
              <a:gd name="connsiteX4" fmla="*/ 0 w 2559146"/>
              <a:gd name="connsiteY4" fmla="*/ 2551876 h 412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146" h="4125652">
                <a:moveTo>
                  <a:pt x="2551876" y="0"/>
                </a:moveTo>
                <a:lnTo>
                  <a:pt x="2559146" y="7270"/>
                </a:lnTo>
                <a:lnTo>
                  <a:pt x="2559146" y="4125652"/>
                </a:lnTo>
                <a:lnTo>
                  <a:pt x="1573776" y="41256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  <p:sldLayoutId id="2147483683" r:id="rId10"/>
    <p:sldLayoutId id="2147483685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841A1-595B-4B95-9B0B-188106636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1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9A67E-1077-40F8-B12A-5545EC52D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0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04C27-5DBF-448B-84FE-43FB7240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2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D1AA2-656C-4313-9916-C0EE9091E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0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C8D06-0B32-40C8-B20D-6D39326E8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F28C8-75AC-45A9-907D-1FCCF7501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6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62976-1CE1-4F7C-9F6A-9D063D539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8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A3308-1ACE-4B37-B242-21A0EE53C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9E797-CB11-412E-BE1B-E967869EF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9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9A214-F4C5-4AE4-A155-FBBC9BD45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15CEC-B276-45CB-96E5-D984D4989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5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50A75-5AA3-4086-B9E9-6D75E3B60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9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4D26B-F7E8-4958-9130-1A67772A7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6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2F203-974C-4577-BF16-C9402C5B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0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91616-CA18-4321-BC16-53E74DD03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2880A-7ACA-45AC-93C9-0D0D22571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5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A660B1-51C7-431D-A19C-79F43CD01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6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39AAA-7AB0-42F4-BC45-D3B04EB93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FFFDB-D6FB-43E2-ADBE-09C4A806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5D7BA-1311-4538-97A9-3268C3F4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0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22929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1524</cp:revision>
  <dcterms:created xsi:type="dcterms:W3CDTF">2020-01-20T05:08:25Z</dcterms:created>
  <dcterms:modified xsi:type="dcterms:W3CDTF">2025-01-15T02:55:09Z</dcterms:modified>
</cp:coreProperties>
</file>