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Montserrat"/>
      <p:regular r:id="rId25"/>
      <p:bold r:id="rId26"/>
      <p:italic r:id="rId27"/>
      <p:boldItalic r:id="rId28"/>
    </p:embeddedFont>
    <p:embeddedFont>
      <p:font typeface="Inter"/>
      <p:regular r:id="rId29"/>
      <p:bold r:id="rId30"/>
    </p:embeddedFont>
    <p:embeddedFont>
      <p:font typeface="Rubik"/>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060">
          <p15:clr>
            <a:srgbClr val="A4A3A4"/>
          </p15:clr>
        </p15:guide>
        <p15:guide id="2" orient="horz">
          <p15:clr>
            <a:srgbClr val="9AA0A6"/>
          </p15:clr>
        </p15:guide>
        <p15:guide id="3" pos="2880">
          <p15:clr>
            <a:srgbClr val="9AA0A6"/>
          </p15:clr>
        </p15:guide>
        <p15:guide id="4" pos="283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060"/>
        <p:guide orient="horz"/>
        <p:guide pos="2880"/>
        <p:guide pos="283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ubik-regular.fntdata"/><Relationship Id="rId30" Type="http://schemas.openxmlformats.org/officeDocument/2006/relationships/font" Target="fonts/Inter-bold.fntdata"/><Relationship Id="rId11" Type="http://schemas.openxmlformats.org/officeDocument/2006/relationships/slide" Target="slides/slide6.xml"/><Relationship Id="rId33" Type="http://schemas.openxmlformats.org/officeDocument/2006/relationships/font" Target="fonts/Rubik-italic.fntdata"/><Relationship Id="rId10" Type="http://schemas.openxmlformats.org/officeDocument/2006/relationships/slide" Target="slides/slide5.xml"/><Relationship Id="rId32" Type="http://schemas.openxmlformats.org/officeDocument/2006/relationships/font" Target="fonts/Rubik-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ubik-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Sumber data rapor pendidikan adalah hasil dari asesmen nasional tahun 2021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Data guru dan tenaga kependidikan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Sistem informasi pengadaan sekolah melalui aplikasi sumber daya sekolah (siplah dan arkas serta sipbos.</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ictured)" showMasterSp="0">
  <p:cSld name="Blank">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7926" l="0" r="0" t="7926"/>
          <a:stretch/>
        </p:blipFill>
        <p:spPr>
          <a:xfrm>
            <a:off x="-24862" y="0"/>
            <a:ext cx="9168864" cy="5143500"/>
          </a:xfrm>
          <a:prstGeom prst="rect">
            <a:avLst/>
          </a:prstGeom>
          <a:noFill/>
          <a:ln>
            <a:noFill/>
          </a:ln>
        </p:spPr>
      </p:pic>
      <p:pic>
        <p:nvPicPr>
          <p:cNvPr id="11" name="Google Shape;11;p2"/>
          <p:cNvPicPr preferRelativeResize="0"/>
          <p:nvPr/>
        </p:nvPicPr>
        <p:blipFill rotWithShape="1">
          <a:blip r:embed="rId3">
            <a:alphaModFix/>
          </a:blip>
          <a:srcRect b="4688" l="924" r="70535" t="0"/>
          <a:stretch/>
        </p:blipFill>
        <p:spPr>
          <a:xfrm>
            <a:off x="171450" y="171450"/>
            <a:ext cx="263982" cy="260774"/>
          </a:xfrm>
          <a:prstGeom prst="rect">
            <a:avLst/>
          </a:prstGeom>
          <a:noFill/>
          <a:ln>
            <a:noFill/>
          </a:ln>
        </p:spPr>
      </p:pic>
      <p:sp>
        <p:nvSpPr>
          <p:cNvPr id="12" name="Google Shape;12;p2"/>
          <p:cNvSpPr txBox="1"/>
          <p:nvPr/>
        </p:nvSpPr>
        <p:spPr>
          <a:xfrm>
            <a:off x="571125" y="249038"/>
            <a:ext cx="2988000" cy="154500"/>
          </a:xfrm>
          <a:prstGeom prst="rect">
            <a:avLst/>
          </a:prstGeom>
          <a:noFill/>
          <a:ln>
            <a:noFill/>
          </a:ln>
        </p:spPr>
        <p:txBody>
          <a:bodyPr anchorCtr="0" anchor="ctr" bIns="0" lIns="0" spcFirstLastPara="1" rIns="68575" wrap="square" tIns="0">
            <a:noAutofit/>
          </a:bodyPr>
          <a:lstStyle/>
          <a:p>
            <a:pPr indent="0" lvl="0" marL="0" marR="0" rtl="0" algn="l">
              <a:lnSpc>
                <a:spcPct val="117857"/>
              </a:lnSpc>
              <a:spcBef>
                <a:spcPts val="0"/>
              </a:spcBef>
              <a:spcAft>
                <a:spcPts val="0"/>
              </a:spcAft>
              <a:buClr>
                <a:srgbClr val="000000"/>
              </a:buClr>
              <a:buSzPts val="800"/>
              <a:buFont typeface="Arial"/>
              <a:buNone/>
            </a:pPr>
            <a:r>
              <a:rPr b="0" i="0" lang="en-GB" sz="800" u="none" cap="none" strike="noStrike">
                <a:solidFill>
                  <a:srgbClr val="F6F9F1"/>
                </a:solidFill>
                <a:latin typeface="Inter"/>
                <a:ea typeface="Inter"/>
                <a:cs typeface="Inter"/>
                <a:sym typeface="Inter"/>
              </a:rPr>
              <a:t>Kementerian Pendidikan, Kebudayaan, Riset, dan Teknologi</a:t>
            </a:r>
            <a:endParaRPr b="0" i="0" sz="800" u="none" cap="none" strike="noStrike">
              <a:solidFill>
                <a:srgbClr val="F6F9F1"/>
              </a:solidFill>
              <a:latin typeface="Inter"/>
              <a:ea typeface="Inter"/>
              <a:cs typeface="Inter"/>
              <a:sym typeface="Inter"/>
            </a:endParaRPr>
          </a:p>
        </p:txBody>
      </p:sp>
      <p:sp>
        <p:nvSpPr>
          <p:cNvPr id="13" name="Google Shape;13;p2"/>
          <p:cNvSpPr txBox="1"/>
          <p:nvPr>
            <p:ph idx="1" type="subTitle"/>
          </p:nvPr>
        </p:nvSpPr>
        <p:spPr>
          <a:xfrm>
            <a:off x="171450" y="3899981"/>
            <a:ext cx="5403300" cy="2247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500"/>
              <a:buFont typeface="Inter"/>
              <a:buNone/>
              <a:defRPr sz="1500">
                <a:solidFill>
                  <a:schemeClr val="lt1"/>
                </a:solidFill>
                <a:latin typeface="Inter"/>
                <a:ea typeface="Inter"/>
                <a:cs typeface="Inter"/>
                <a:sym typeface="Inter"/>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sp>
        <p:nvSpPr>
          <p:cNvPr id="14" name="Google Shape;14;p2"/>
          <p:cNvSpPr txBox="1"/>
          <p:nvPr>
            <p:ph type="title"/>
          </p:nvPr>
        </p:nvSpPr>
        <p:spPr>
          <a:xfrm>
            <a:off x="171450" y="2729325"/>
            <a:ext cx="4535400" cy="970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3400"/>
              <a:buFont typeface="Inter"/>
              <a:buNone/>
              <a:defRPr b="0" sz="3400">
                <a:solidFill>
                  <a:schemeClr val="lt2"/>
                </a:solidFill>
                <a:latin typeface="Inter"/>
                <a:ea typeface="Inter"/>
                <a:cs typeface="Inter"/>
                <a:sym typeface="Inter"/>
              </a:defRPr>
            </a:lvl1pPr>
            <a:lvl2pPr lvl="1" algn="l">
              <a:lnSpc>
                <a:spcPct val="100000"/>
              </a:lnSpc>
              <a:spcBef>
                <a:spcPts val="0"/>
              </a:spcBef>
              <a:spcAft>
                <a:spcPts val="0"/>
              </a:spcAft>
              <a:buClr>
                <a:schemeClr val="lt2"/>
              </a:buClr>
              <a:buSzPts val="3400"/>
              <a:buNone/>
              <a:defRPr sz="3400">
                <a:solidFill>
                  <a:schemeClr val="lt2"/>
                </a:solidFill>
                <a:latin typeface="Arial"/>
                <a:ea typeface="Arial"/>
                <a:cs typeface="Arial"/>
                <a:sym typeface="Arial"/>
              </a:defRPr>
            </a:lvl2pPr>
            <a:lvl3pPr lvl="2" algn="l">
              <a:lnSpc>
                <a:spcPct val="100000"/>
              </a:lnSpc>
              <a:spcBef>
                <a:spcPts val="0"/>
              </a:spcBef>
              <a:spcAft>
                <a:spcPts val="0"/>
              </a:spcAft>
              <a:buClr>
                <a:schemeClr val="lt2"/>
              </a:buClr>
              <a:buSzPts val="3400"/>
              <a:buNone/>
              <a:defRPr sz="3400">
                <a:solidFill>
                  <a:schemeClr val="lt2"/>
                </a:solidFill>
                <a:latin typeface="Arial"/>
                <a:ea typeface="Arial"/>
                <a:cs typeface="Arial"/>
                <a:sym typeface="Arial"/>
              </a:defRPr>
            </a:lvl3pPr>
            <a:lvl4pPr lvl="3" algn="l">
              <a:lnSpc>
                <a:spcPct val="100000"/>
              </a:lnSpc>
              <a:spcBef>
                <a:spcPts val="0"/>
              </a:spcBef>
              <a:spcAft>
                <a:spcPts val="0"/>
              </a:spcAft>
              <a:buClr>
                <a:schemeClr val="lt2"/>
              </a:buClr>
              <a:buSzPts val="3400"/>
              <a:buNone/>
              <a:defRPr sz="3400">
                <a:solidFill>
                  <a:schemeClr val="lt2"/>
                </a:solidFill>
                <a:latin typeface="Arial"/>
                <a:ea typeface="Arial"/>
                <a:cs typeface="Arial"/>
                <a:sym typeface="Arial"/>
              </a:defRPr>
            </a:lvl4pPr>
            <a:lvl5pPr lvl="4" algn="l">
              <a:lnSpc>
                <a:spcPct val="100000"/>
              </a:lnSpc>
              <a:spcBef>
                <a:spcPts val="0"/>
              </a:spcBef>
              <a:spcAft>
                <a:spcPts val="0"/>
              </a:spcAft>
              <a:buClr>
                <a:schemeClr val="lt2"/>
              </a:buClr>
              <a:buSzPts val="3400"/>
              <a:buNone/>
              <a:defRPr sz="3400">
                <a:solidFill>
                  <a:schemeClr val="lt2"/>
                </a:solidFill>
                <a:latin typeface="Arial"/>
                <a:ea typeface="Arial"/>
                <a:cs typeface="Arial"/>
                <a:sym typeface="Arial"/>
              </a:defRPr>
            </a:lvl5pPr>
            <a:lvl6pPr lvl="5" algn="l">
              <a:lnSpc>
                <a:spcPct val="100000"/>
              </a:lnSpc>
              <a:spcBef>
                <a:spcPts val="0"/>
              </a:spcBef>
              <a:spcAft>
                <a:spcPts val="0"/>
              </a:spcAft>
              <a:buClr>
                <a:schemeClr val="lt2"/>
              </a:buClr>
              <a:buSzPts val="3400"/>
              <a:buNone/>
              <a:defRPr sz="3400">
                <a:solidFill>
                  <a:schemeClr val="lt2"/>
                </a:solidFill>
                <a:latin typeface="Arial"/>
                <a:ea typeface="Arial"/>
                <a:cs typeface="Arial"/>
                <a:sym typeface="Arial"/>
              </a:defRPr>
            </a:lvl6pPr>
            <a:lvl7pPr lvl="6" algn="l">
              <a:lnSpc>
                <a:spcPct val="100000"/>
              </a:lnSpc>
              <a:spcBef>
                <a:spcPts val="0"/>
              </a:spcBef>
              <a:spcAft>
                <a:spcPts val="0"/>
              </a:spcAft>
              <a:buClr>
                <a:schemeClr val="lt2"/>
              </a:buClr>
              <a:buSzPts val="3400"/>
              <a:buNone/>
              <a:defRPr sz="3400">
                <a:solidFill>
                  <a:schemeClr val="lt2"/>
                </a:solidFill>
                <a:latin typeface="Arial"/>
                <a:ea typeface="Arial"/>
                <a:cs typeface="Arial"/>
                <a:sym typeface="Arial"/>
              </a:defRPr>
            </a:lvl7pPr>
            <a:lvl8pPr lvl="7" algn="l">
              <a:lnSpc>
                <a:spcPct val="100000"/>
              </a:lnSpc>
              <a:spcBef>
                <a:spcPts val="0"/>
              </a:spcBef>
              <a:spcAft>
                <a:spcPts val="0"/>
              </a:spcAft>
              <a:buClr>
                <a:schemeClr val="lt2"/>
              </a:buClr>
              <a:buSzPts val="3400"/>
              <a:buNone/>
              <a:defRPr sz="3400">
                <a:solidFill>
                  <a:schemeClr val="lt2"/>
                </a:solidFill>
                <a:latin typeface="Arial"/>
                <a:ea typeface="Arial"/>
                <a:cs typeface="Arial"/>
                <a:sym typeface="Arial"/>
              </a:defRPr>
            </a:lvl8pPr>
            <a:lvl9pPr lvl="8" algn="l">
              <a:lnSpc>
                <a:spcPct val="100000"/>
              </a:lnSpc>
              <a:spcBef>
                <a:spcPts val="0"/>
              </a:spcBef>
              <a:spcAft>
                <a:spcPts val="0"/>
              </a:spcAft>
              <a:buClr>
                <a:schemeClr val="lt2"/>
              </a:buClr>
              <a:buSzPts val="3400"/>
              <a:buNone/>
              <a:defRPr sz="3400">
                <a:solidFill>
                  <a:schemeClr val="lt2"/>
                </a:solidFill>
                <a:latin typeface="Arial"/>
                <a:ea typeface="Arial"/>
                <a:cs typeface="Arial"/>
                <a:sym typeface="Arial"/>
              </a:defRPr>
            </a:lvl9pPr>
          </a:lstStyle>
          <a:p/>
        </p:txBody>
      </p:sp>
      <p:sp>
        <p:nvSpPr>
          <p:cNvPr id="15" name="Google Shape;15;p2"/>
          <p:cNvSpPr txBox="1"/>
          <p:nvPr>
            <p:ph idx="2" type="title"/>
          </p:nvPr>
        </p:nvSpPr>
        <p:spPr>
          <a:xfrm>
            <a:off x="171450" y="1880194"/>
            <a:ext cx="8753100" cy="64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5000"/>
              <a:buFont typeface="Inter"/>
              <a:buNone/>
              <a:defRPr b="0" sz="5000">
                <a:solidFill>
                  <a:schemeClr val="lt2"/>
                </a:solidFill>
                <a:latin typeface="Inter"/>
                <a:ea typeface="Inter"/>
                <a:cs typeface="Inter"/>
                <a:sym typeface="Inter"/>
              </a:defRPr>
            </a:lvl1pPr>
            <a:lvl2pPr lvl="1" algn="l">
              <a:lnSpc>
                <a:spcPct val="100000"/>
              </a:lnSpc>
              <a:spcBef>
                <a:spcPts val="0"/>
              </a:spcBef>
              <a:spcAft>
                <a:spcPts val="0"/>
              </a:spcAft>
              <a:buClr>
                <a:schemeClr val="lt2"/>
              </a:buClr>
              <a:buSzPts val="5000"/>
              <a:buFont typeface="Inter"/>
              <a:buNone/>
              <a:defRPr sz="5000">
                <a:solidFill>
                  <a:schemeClr val="lt2"/>
                </a:solidFill>
                <a:latin typeface="Inter"/>
                <a:ea typeface="Inter"/>
                <a:cs typeface="Inter"/>
                <a:sym typeface="Inter"/>
              </a:defRPr>
            </a:lvl2pPr>
            <a:lvl3pPr lvl="2" algn="l">
              <a:lnSpc>
                <a:spcPct val="100000"/>
              </a:lnSpc>
              <a:spcBef>
                <a:spcPts val="0"/>
              </a:spcBef>
              <a:spcAft>
                <a:spcPts val="0"/>
              </a:spcAft>
              <a:buClr>
                <a:schemeClr val="lt2"/>
              </a:buClr>
              <a:buSzPts val="5000"/>
              <a:buFont typeface="Inter"/>
              <a:buNone/>
              <a:defRPr sz="5000">
                <a:solidFill>
                  <a:schemeClr val="lt2"/>
                </a:solidFill>
                <a:latin typeface="Inter"/>
                <a:ea typeface="Inter"/>
                <a:cs typeface="Inter"/>
                <a:sym typeface="Inter"/>
              </a:defRPr>
            </a:lvl3pPr>
            <a:lvl4pPr lvl="3" algn="l">
              <a:lnSpc>
                <a:spcPct val="100000"/>
              </a:lnSpc>
              <a:spcBef>
                <a:spcPts val="0"/>
              </a:spcBef>
              <a:spcAft>
                <a:spcPts val="0"/>
              </a:spcAft>
              <a:buClr>
                <a:schemeClr val="lt2"/>
              </a:buClr>
              <a:buSzPts val="5000"/>
              <a:buFont typeface="Inter"/>
              <a:buNone/>
              <a:defRPr sz="5000">
                <a:solidFill>
                  <a:schemeClr val="lt2"/>
                </a:solidFill>
                <a:latin typeface="Inter"/>
                <a:ea typeface="Inter"/>
                <a:cs typeface="Inter"/>
                <a:sym typeface="Inter"/>
              </a:defRPr>
            </a:lvl4pPr>
            <a:lvl5pPr lvl="4" algn="l">
              <a:lnSpc>
                <a:spcPct val="100000"/>
              </a:lnSpc>
              <a:spcBef>
                <a:spcPts val="0"/>
              </a:spcBef>
              <a:spcAft>
                <a:spcPts val="0"/>
              </a:spcAft>
              <a:buClr>
                <a:schemeClr val="lt2"/>
              </a:buClr>
              <a:buSzPts val="5000"/>
              <a:buFont typeface="Inter"/>
              <a:buNone/>
              <a:defRPr sz="5000">
                <a:solidFill>
                  <a:schemeClr val="lt2"/>
                </a:solidFill>
                <a:latin typeface="Inter"/>
                <a:ea typeface="Inter"/>
                <a:cs typeface="Inter"/>
                <a:sym typeface="Inter"/>
              </a:defRPr>
            </a:lvl5pPr>
            <a:lvl6pPr lvl="5" algn="l">
              <a:lnSpc>
                <a:spcPct val="100000"/>
              </a:lnSpc>
              <a:spcBef>
                <a:spcPts val="0"/>
              </a:spcBef>
              <a:spcAft>
                <a:spcPts val="0"/>
              </a:spcAft>
              <a:buClr>
                <a:schemeClr val="lt2"/>
              </a:buClr>
              <a:buSzPts val="5000"/>
              <a:buFont typeface="Inter"/>
              <a:buNone/>
              <a:defRPr sz="5000">
                <a:solidFill>
                  <a:schemeClr val="lt2"/>
                </a:solidFill>
                <a:latin typeface="Inter"/>
                <a:ea typeface="Inter"/>
                <a:cs typeface="Inter"/>
                <a:sym typeface="Inter"/>
              </a:defRPr>
            </a:lvl6pPr>
            <a:lvl7pPr lvl="6" algn="l">
              <a:lnSpc>
                <a:spcPct val="100000"/>
              </a:lnSpc>
              <a:spcBef>
                <a:spcPts val="0"/>
              </a:spcBef>
              <a:spcAft>
                <a:spcPts val="0"/>
              </a:spcAft>
              <a:buClr>
                <a:schemeClr val="lt2"/>
              </a:buClr>
              <a:buSzPts val="5000"/>
              <a:buFont typeface="Inter"/>
              <a:buNone/>
              <a:defRPr sz="5000">
                <a:solidFill>
                  <a:schemeClr val="lt2"/>
                </a:solidFill>
                <a:latin typeface="Inter"/>
                <a:ea typeface="Inter"/>
                <a:cs typeface="Inter"/>
                <a:sym typeface="Inter"/>
              </a:defRPr>
            </a:lvl7pPr>
            <a:lvl8pPr lvl="7" algn="l">
              <a:lnSpc>
                <a:spcPct val="100000"/>
              </a:lnSpc>
              <a:spcBef>
                <a:spcPts val="0"/>
              </a:spcBef>
              <a:spcAft>
                <a:spcPts val="0"/>
              </a:spcAft>
              <a:buClr>
                <a:schemeClr val="lt2"/>
              </a:buClr>
              <a:buSzPts val="5000"/>
              <a:buFont typeface="Inter"/>
              <a:buNone/>
              <a:defRPr sz="5000">
                <a:solidFill>
                  <a:schemeClr val="lt2"/>
                </a:solidFill>
                <a:latin typeface="Inter"/>
                <a:ea typeface="Inter"/>
                <a:cs typeface="Inter"/>
                <a:sym typeface="Inter"/>
              </a:defRPr>
            </a:lvl8pPr>
            <a:lvl9pPr lvl="8" algn="l">
              <a:lnSpc>
                <a:spcPct val="100000"/>
              </a:lnSpc>
              <a:spcBef>
                <a:spcPts val="0"/>
              </a:spcBef>
              <a:spcAft>
                <a:spcPts val="0"/>
              </a:spcAft>
              <a:buClr>
                <a:schemeClr val="lt2"/>
              </a:buClr>
              <a:buSzPts val="5000"/>
              <a:buFont typeface="Inter"/>
              <a:buNone/>
              <a:defRPr sz="5000">
                <a:solidFill>
                  <a:schemeClr val="lt2"/>
                </a:solidFill>
                <a:latin typeface="Inter"/>
                <a:ea typeface="Inter"/>
                <a:cs typeface="Inter"/>
                <a:sym typeface="Inter"/>
              </a:defRPr>
            </a:lvl9pPr>
          </a:lstStyle>
          <a:p/>
        </p:txBody>
      </p:sp>
      <p:sp>
        <p:nvSpPr>
          <p:cNvPr id="16" name="Google Shape;16;p2"/>
          <p:cNvSpPr txBox="1"/>
          <p:nvPr/>
        </p:nvSpPr>
        <p:spPr>
          <a:xfrm>
            <a:off x="171450" y="4862000"/>
            <a:ext cx="52857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chemeClr val="lt1"/>
                </a:solidFill>
                <a:latin typeface="Arial"/>
                <a:ea typeface="Arial"/>
                <a:cs typeface="Arial"/>
                <a:sym typeface="Arial"/>
              </a:rPr>
              <a:t>Dokumen Rahasia I 2022 - Kemendikbudristek.</a:t>
            </a:r>
            <a:r>
              <a:rPr b="0" i="0" lang="en-GB" sz="600" u="none" cap="none" strike="noStrike">
                <a:solidFill>
                  <a:schemeClr val="lt1"/>
                </a:solidFill>
                <a:latin typeface="Arial"/>
                <a:ea typeface="Arial"/>
                <a:cs typeface="Arial"/>
                <a:sym typeface="Arial"/>
              </a:rPr>
              <a:t> Informasi ini bersifat pribadi dan rahasia. Konten apa pun hanya milik Kemendikbudristek.</a:t>
            </a:r>
            <a:endParaRPr b="0" i="0" sz="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2" name="Google Shape;52;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7" name="Google Shape;5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0" name="Google Shape;60;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1" name="Google Shape;6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1">
  <p:cSld name="TITLE_AND_BODY_9_1">
    <p:spTree>
      <p:nvGrpSpPr>
        <p:cNvPr id="64" name="Shape 64"/>
        <p:cNvGrpSpPr/>
        <p:nvPr/>
      </p:nvGrpSpPr>
      <p:grpSpPr>
        <a:xfrm>
          <a:off x="0" y="0"/>
          <a:ext cx="0" cy="0"/>
          <a:chOff x="0" y="0"/>
          <a:chExt cx="0" cy="0"/>
        </a:xfrm>
      </p:grpSpPr>
      <p:sp>
        <p:nvSpPr>
          <p:cNvPr id="65" name="Google Shape;65;p15"/>
          <p:cNvSpPr txBox="1"/>
          <p:nvPr>
            <p:ph type="title"/>
          </p:nvPr>
        </p:nvSpPr>
        <p:spPr>
          <a:xfrm>
            <a:off x="153675" y="132750"/>
            <a:ext cx="8859300" cy="3762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073763"/>
              </a:buClr>
              <a:buSzPts val="1800"/>
              <a:buNone/>
              <a:defRPr b="1" sz="1800">
                <a:solidFill>
                  <a:srgbClr val="073763"/>
                </a:solidFill>
              </a:defRPr>
            </a:lvl1pPr>
            <a:lvl2pPr lvl="1" algn="l">
              <a:lnSpc>
                <a:spcPct val="100000"/>
              </a:lnSpc>
              <a:spcBef>
                <a:spcPts val="0"/>
              </a:spcBef>
              <a:spcAft>
                <a:spcPts val="0"/>
              </a:spcAft>
              <a:buClr>
                <a:srgbClr val="073763"/>
              </a:buClr>
              <a:buSzPts val="2800"/>
              <a:buNone/>
              <a:defRPr b="1">
                <a:solidFill>
                  <a:srgbClr val="073763"/>
                </a:solidFill>
              </a:defRPr>
            </a:lvl2pPr>
            <a:lvl3pPr lvl="2" algn="l">
              <a:lnSpc>
                <a:spcPct val="100000"/>
              </a:lnSpc>
              <a:spcBef>
                <a:spcPts val="0"/>
              </a:spcBef>
              <a:spcAft>
                <a:spcPts val="0"/>
              </a:spcAft>
              <a:buClr>
                <a:srgbClr val="073763"/>
              </a:buClr>
              <a:buSzPts val="2800"/>
              <a:buNone/>
              <a:defRPr b="1">
                <a:solidFill>
                  <a:srgbClr val="073763"/>
                </a:solidFill>
              </a:defRPr>
            </a:lvl3pPr>
            <a:lvl4pPr lvl="3" algn="l">
              <a:lnSpc>
                <a:spcPct val="100000"/>
              </a:lnSpc>
              <a:spcBef>
                <a:spcPts val="0"/>
              </a:spcBef>
              <a:spcAft>
                <a:spcPts val="0"/>
              </a:spcAft>
              <a:buClr>
                <a:srgbClr val="073763"/>
              </a:buClr>
              <a:buSzPts val="2800"/>
              <a:buNone/>
              <a:defRPr b="1">
                <a:solidFill>
                  <a:srgbClr val="073763"/>
                </a:solidFill>
              </a:defRPr>
            </a:lvl4pPr>
            <a:lvl5pPr lvl="4" algn="l">
              <a:lnSpc>
                <a:spcPct val="100000"/>
              </a:lnSpc>
              <a:spcBef>
                <a:spcPts val="0"/>
              </a:spcBef>
              <a:spcAft>
                <a:spcPts val="0"/>
              </a:spcAft>
              <a:buClr>
                <a:srgbClr val="073763"/>
              </a:buClr>
              <a:buSzPts val="2800"/>
              <a:buNone/>
              <a:defRPr b="1">
                <a:solidFill>
                  <a:srgbClr val="073763"/>
                </a:solidFill>
              </a:defRPr>
            </a:lvl5pPr>
            <a:lvl6pPr lvl="5" algn="l">
              <a:lnSpc>
                <a:spcPct val="100000"/>
              </a:lnSpc>
              <a:spcBef>
                <a:spcPts val="0"/>
              </a:spcBef>
              <a:spcAft>
                <a:spcPts val="0"/>
              </a:spcAft>
              <a:buClr>
                <a:srgbClr val="073763"/>
              </a:buClr>
              <a:buSzPts val="2800"/>
              <a:buNone/>
              <a:defRPr b="1">
                <a:solidFill>
                  <a:srgbClr val="073763"/>
                </a:solidFill>
              </a:defRPr>
            </a:lvl6pPr>
            <a:lvl7pPr lvl="6" algn="l">
              <a:lnSpc>
                <a:spcPct val="100000"/>
              </a:lnSpc>
              <a:spcBef>
                <a:spcPts val="0"/>
              </a:spcBef>
              <a:spcAft>
                <a:spcPts val="0"/>
              </a:spcAft>
              <a:buClr>
                <a:srgbClr val="073763"/>
              </a:buClr>
              <a:buSzPts val="2800"/>
              <a:buNone/>
              <a:defRPr b="1">
                <a:solidFill>
                  <a:srgbClr val="073763"/>
                </a:solidFill>
              </a:defRPr>
            </a:lvl7pPr>
            <a:lvl8pPr lvl="7" algn="l">
              <a:lnSpc>
                <a:spcPct val="100000"/>
              </a:lnSpc>
              <a:spcBef>
                <a:spcPts val="0"/>
              </a:spcBef>
              <a:spcAft>
                <a:spcPts val="0"/>
              </a:spcAft>
              <a:buClr>
                <a:srgbClr val="073763"/>
              </a:buClr>
              <a:buSzPts val="2800"/>
              <a:buNone/>
              <a:defRPr b="1">
                <a:solidFill>
                  <a:srgbClr val="073763"/>
                </a:solidFill>
              </a:defRPr>
            </a:lvl8pPr>
            <a:lvl9pPr lvl="8" algn="l">
              <a:lnSpc>
                <a:spcPct val="100000"/>
              </a:lnSpc>
              <a:spcBef>
                <a:spcPts val="0"/>
              </a:spcBef>
              <a:spcAft>
                <a:spcPts val="0"/>
              </a:spcAft>
              <a:buClr>
                <a:srgbClr val="073763"/>
              </a:buClr>
              <a:buSzPts val="2800"/>
              <a:buNone/>
              <a:defRPr b="1">
                <a:solidFill>
                  <a:srgbClr val="073763"/>
                </a:solidFill>
              </a:defRPr>
            </a:lvl9pPr>
          </a:lstStyle>
          <a:p/>
        </p:txBody>
      </p:sp>
      <p:sp>
        <p:nvSpPr>
          <p:cNvPr id="66" name="Google Shape;66;p15"/>
          <p:cNvSpPr/>
          <p:nvPr/>
        </p:nvSpPr>
        <p:spPr>
          <a:xfrm>
            <a:off x="0" y="4767270"/>
            <a:ext cx="9144000" cy="376200"/>
          </a:xfrm>
          <a:prstGeom prst="rect">
            <a:avLst/>
          </a:prstGeom>
          <a:solidFill>
            <a:srgbClr val="073763"/>
          </a:solidFill>
          <a:ln cap="flat" cmpd="sng" w="12700">
            <a:solidFill>
              <a:srgbClr val="07376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Arial"/>
              <a:ea typeface="Arial"/>
              <a:cs typeface="Arial"/>
              <a:sym typeface="Arial"/>
            </a:endParaRPr>
          </a:p>
        </p:txBody>
      </p:sp>
      <p:sp>
        <p:nvSpPr>
          <p:cNvPr id="67" name="Google Shape;67;p15"/>
          <p:cNvSpPr txBox="1"/>
          <p:nvPr>
            <p:ph idx="12" type="sldNum"/>
          </p:nvPr>
        </p:nvSpPr>
        <p:spPr>
          <a:xfrm>
            <a:off x="8682175" y="4823394"/>
            <a:ext cx="415200" cy="2640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5"/>
          <p:cNvSpPr txBox="1"/>
          <p:nvPr/>
        </p:nvSpPr>
        <p:spPr>
          <a:xfrm>
            <a:off x="5414200" y="4866975"/>
            <a:ext cx="3408000" cy="190500"/>
          </a:xfrm>
          <a:prstGeom prst="rect">
            <a:avLst/>
          </a:prstGeom>
          <a:noFill/>
          <a:ln>
            <a:noFill/>
          </a:ln>
        </p:spPr>
        <p:txBody>
          <a:bodyPr anchorCtr="0" anchor="t" bIns="25700" lIns="25700" spcFirstLastPara="1" rIns="25700" wrap="square" tIns="25700">
            <a:spAutoFit/>
          </a:bodyPr>
          <a:lstStyle/>
          <a:p>
            <a:pPr indent="254000" lvl="1" marL="0" marR="0" rtl="0" algn="r">
              <a:lnSpc>
                <a:spcPct val="100000"/>
              </a:lnSpc>
              <a:spcBef>
                <a:spcPts val="0"/>
              </a:spcBef>
              <a:spcAft>
                <a:spcPts val="0"/>
              </a:spcAft>
              <a:buClr>
                <a:srgbClr val="FFFFFF"/>
              </a:buClr>
              <a:buSzPts val="600"/>
              <a:buFont typeface="Arial"/>
              <a:buNone/>
            </a:pPr>
            <a:r>
              <a:rPr b="0" i="0" lang="en-GB" sz="900" u="none" cap="none" strike="noStrike">
                <a:solidFill>
                  <a:srgbClr val="FFFFFF"/>
                </a:solidFill>
                <a:latin typeface="Arial"/>
                <a:ea typeface="Arial"/>
                <a:cs typeface="Arial"/>
                <a:sym typeface="Arial"/>
              </a:rPr>
              <a:t>Kementerian Pendidikan, Kebudayaan, Riset, dan Teknologi</a:t>
            </a:r>
            <a:endParaRPr b="0" i="0" sz="900" u="none" cap="none" strike="noStrike">
              <a:solidFill>
                <a:srgbClr val="000000"/>
              </a:solidFill>
              <a:latin typeface="Arial"/>
              <a:ea typeface="Arial"/>
              <a:cs typeface="Arial"/>
              <a:sym typeface="Arial"/>
            </a:endParaRPr>
          </a:p>
        </p:txBody>
      </p:sp>
      <p:pic>
        <p:nvPicPr>
          <p:cNvPr descr="Google Shape;12;p5" id="69" name="Google Shape;69;p15"/>
          <p:cNvPicPr preferRelativeResize="0"/>
          <p:nvPr/>
        </p:nvPicPr>
        <p:blipFill rotWithShape="1">
          <a:blip r:embed="rId2">
            <a:alphaModFix/>
          </a:blip>
          <a:srcRect b="0" l="0" r="0" t="0"/>
          <a:stretch/>
        </p:blipFill>
        <p:spPr>
          <a:xfrm>
            <a:off x="5291903" y="4808597"/>
            <a:ext cx="415180" cy="2935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163285" y="65313"/>
            <a:ext cx="8850300" cy="5661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Clr>
                <a:srgbClr val="009C33"/>
              </a:buClr>
              <a:buSzPts val="2400"/>
              <a:buFont typeface="Montserrat"/>
              <a:buNone/>
              <a:defRPr b="1" i="0" sz="2400" u="none" cap="none" strike="noStrike">
                <a:solidFill>
                  <a:srgbClr val="009C33"/>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 type="body"/>
          </p:nvPr>
        </p:nvSpPr>
        <p:spPr>
          <a:xfrm>
            <a:off x="163285" y="1369219"/>
            <a:ext cx="8850300" cy="3263400"/>
          </a:xfrm>
          <a:prstGeom prst="rect">
            <a:avLst/>
          </a:prstGeom>
          <a:noFill/>
          <a:ln>
            <a:noFill/>
          </a:ln>
        </p:spPr>
        <p:txBody>
          <a:bodyPr anchorCtr="0" anchor="t" bIns="68575" lIns="68575" spcFirstLastPara="1" rIns="68575" wrap="square" tIns="68575">
            <a:noAutofit/>
          </a:bodyPr>
          <a:lstStyle>
            <a:lvl1pPr indent="-361950" lvl="0" marL="457200" marR="0" algn="l">
              <a:lnSpc>
                <a:spcPct val="90000"/>
              </a:lnSpc>
              <a:spcBef>
                <a:spcPts val="800"/>
              </a:spcBef>
              <a:spcAft>
                <a:spcPts val="0"/>
              </a:spcAft>
              <a:buClr>
                <a:srgbClr val="3F3F3F"/>
              </a:buClr>
              <a:buSzPts val="2100"/>
              <a:buFont typeface="Montserrat"/>
              <a:buChar char="•"/>
              <a:defRPr i="0" sz="2100" u="none" cap="none" strike="noStrike">
                <a:solidFill>
                  <a:srgbClr val="3F3F3F"/>
                </a:solidFill>
                <a:latin typeface="Montserrat"/>
                <a:ea typeface="Montserrat"/>
                <a:cs typeface="Montserrat"/>
                <a:sym typeface="Montserrat"/>
              </a:defRPr>
            </a:lvl1pPr>
            <a:lvl2pPr indent="-342900" lvl="1" marL="914400" marR="0" algn="l">
              <a:lnSpc>
                <a:spcPct val="90000"/>
              </a:lnSpc>
              <a:spcBef>
                <a:spcPts val="400"/>
              </a:spcBef>
              <a:spcAft>
                <a:spcPts val="0"/>
              </a:spcAft>
              <a:buClr>
                <a:srgbClr val="3F3F3F"/>
              </a:buClr>
              <a:buSzPts val="1800"/>
              <a:buFont typeface="Montserrat"/>
              <a:buChar char="•"/>
              <a:defRPr i="0" sz="1800" u="none" cap="none" strike="noStrike">
                <a:solidFill>
                  <a:srgbClr val="3F3F3F"/>
                </a:solidFill>
                <a:latin typeface="Montserrat"/>
                <a:ea typeface="Montserrat"/>
                <a:cs typeface="Montserrat"/>
                <a:sym typeface="Montserrat"/>
              </a:defRPr>
            </a:lvl2pPr>
            <a:lvl3pPr indent="-323850" lvl="2" marL="1371600" marR="0" algn="l">
              <a:lnSpc>
                <a:spcPct val="90000"/>
              </a:lnSpc>
              <a:spcBef>
                <a:spcPts val="400"/>
              </a:spcBef>
              <a:spcAft>
                <a:spcPts val="0"/>
              </a:spcAft>
              <a:buClr>
                <a:srgbClr val="3F3F3F"/>
              </a:buClr>
              <a:buSzPts val="1500"/>
              <a:buFont typeface="Montserrat"/>
              <a:buChar char="•"/>
              <a:defRPr i="0" sz="1500" u="none" cap="none" strike="noStrike">
                <a:solidFill>
                  <a:srgbClr val="3F3F3F"/>
                </a:solidFill>
                <a:latin typeface="Montserrat"/>
                <a:ea typeface="Montserrat"/>
                <a:cs typeface="Montserrat"/>
                <a:sym typeface="Montserrat"/>
              </a:defRPr>
            </a:lvl3pPr>
            <a:lvl4pPr indent="-317500" lvl="3" marL="1828800" marR="0" algn="l">
              <a:lnSpc>
                <a:spcPct val="90000"/>
              </a:lnSpc>
              <a:spcBef>
                <a:spcPts val="400"/>
              </a:spcBef>
              <a:spcAft>
                <a:spcPts val="0"/>
              </a:spcAft>
              <a:buClr>
                <a:srgbClr val="3F3F3F"/>
              </a:buClr>
              <a:buSzPts val="1400"/>
              <a:buFont typeface="Montserrat"/>
              <a:buChar char="•"/>
              <a:defRPr i="0" sz="1400" u="none" cap="none" strike="noStrike">
                <a:solidFill>
                  <a:srgbClr val="3F3F3F"/>
                </a:solidFill>
                <a:latin typeface="Montserrat"/>
                <a:ea typeface="Montserrat"/>
                <a:cs typeface="Montserrat"/>
                <a:sym typeface="Montserrat"/>
              </a:defRPr>
            </a:lvl4pPr>
            <a:lvl5pPr indent="-317500" lvl="4" marL="2286000" marR="0" algn="l">
              <a:lnSpc>
                <a:spcPct val="90000"/>
              </a:lnSpc>
              <a:spcBef>
                <a:spcPts val="400"/>
              </a:spcBef>
              <a:spcAft>
                <a:spcPts val="0"/>
              </a:spcAft>
              <a:buClr>
                <a:srgbClr val="3F3F3F"/>
              </a:buClr>
              <a:buSzPts val="1400"/>
              <a:buFont typeface="Montserrat"/>
              <a:buChar char="•"/>
              <a:defRPr i="0" sz="1400" u="none" cap="none" strike="noStrike">
                <a:solidFill>
                  <a:srgbClr val="3F3F3F"/>
                </a:solidFill>
                <a:latin typeface="Montserrat"/>
                <a:ea typeface="Montserrat"/>
                <a:cs typeface="Montserrat"/>
                <a:sym typeface="Montserrat"/>
              </a:defRPr>
            </a:lvl5pPr>
            <a:lvl6pPr indent="-317500" lvl="5" marL="2743200" marR="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6pPr>
            <a:lvl7pPr indent="-317500" lvl="6" marL="3200400" marR="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7pPr>
            <a:lvl8pPr indent="-317500" lvl="7" marL="3657600" marR="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8pPr>
            <a:lvl9pPr indent="-317500" lvl="8" marL="4114800" marR="0" algn="l">
              <a:lnSpc>
                <a:spcPct val="9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9pPr>
          </a:lstStyle>
          <a:p/>
        </p:txBody>
      </p:sp>
      <p:sp>
        <p:nvSpPr>
          <p:cNvPr id="24" name="Google Shape;24;p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 name="Google Shape;29;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0" name="Google Shape;30;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4" name="Google Shape;44;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5" name="Google Shape;4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 name="Shape 46"/>
        <p:cNvGrpSpPr/>
        <p:nvPr/>
      </p:nvGrpSpPr>
      <p:grpSpPr>
        <a:xfrm>
          <a:off x="0" y="0"/>
          <a:ext cx="0" cy="0"/>
          <a:chOff x="0" y="0"/>
          <a:chExt cx="0" cy="0"/>
        </a:xfrm>
      </p:grpSpPr>
      <p:sp>
        <p:nvSpPr>
          <p:cNvPr id="47" name="Google Shape;47;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8" name="Google Shape;4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hyperlink" Target="https://pusatinformasi.belajar.id/hc/en-us/articles/5976078685977-Ketahui-Peran-Kapten-Co-Kapten-di-Daerah-And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belajar.id/" TargetMode="External"/><Relationship Id="rId4" Type="http://schemas.openxmlformats.org/officeDocument/2006/relationships/image" Target="../media/image22.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32.png"/><Relationship Id="rId6" Type="http://schemas.openxmlformats.org/officeDocument/2006/relationships/hyperlink" Target="https://bit.ly/menggunakan-konsoladmi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9.jpg"/><Relationship Id="rId5" Type="http://schemas.openxmlformats.org/officeDocument/2006/relationships/image" Target="../media/image29.png"/><Relationship Id="rId6"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5.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it.ly/VideoTutorialAkunBelajari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2" type="title"/>
          </p:nvPr>
        </p:nvSpPr>
        <p:spPr>
          <a:xfrm>
            <a:off x="171450" y="2108794"/>
            <a:ext cx="8753100" cy="648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3456"/>
              <a:buNone/>
            </a:pPr>
            <a:r>
              <a:rPr lang="en-GB" sz="4500"/>
              <a:t>00 | Panduan Aktivasi Akun belajar.id</a:t>
            </a:r>
            <a:endParaRPr sz="4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p:nvPr/>
        </p:nvSpPr>
        <p:spPr>
          <a:xfrm>
            <a:off x="3686850" y="0"/>
            <a:ext cx="54570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5"/>
          <p:cNvSpPr txBox="1"/>
          <p:nvPr/>
        </p:nvSpPr>
        <p:spPr>
          <a:xfrm>
            <a:off x="3686850" y="788000"/>
            <a:ext cx="5457000" cy="369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0124D"/>
                </a:solidFill>
                <a:latin typeface="Inter"/>
                <a:ea typeface="Inter"/>
                <a:cs typeface="Inter"/>
                <a:sym typeface="Inter"/>
              </a:rPr>
              <a:t>Anda juga dapat mendapatkan Akun belajar.id melalui Kapten / Co - Kapten di Wilayah masing-masing</a:t>
            </a:r>
            <a:endParaRPr b="1"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t/>
            </a:r>
            <a:endParaRPr b="1"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chemeClr val="dk1"/>
              </a:buClr>
              <a:buSzPts val="1100"/>
              <a:buFont typeface="Arial"/>
              <a:buNone/>
            </a:pPr>
            <a:r>
              <a:rPr b="1" i="0" lang="en-GB" sz="1500" u="none" cap="none" strike="noStrike">
                <a:solidFill>
                  <a:srgbClr val="20124D"/>
                </a:solidFill>
                <a:latin typeface="Inter"/>
                <a:ea typeface="Inter"/>
                <a:cs typeface="Inter"/>
                <a:sym typeface="Inter"/>
              </a:rPr>
              <a:t>Kapten dan Co-Kapten </a:t>
            </a:r>
            <a:r>
              <a:rPr b="0" i="0" lang="en-GB" sz="1500" u="none" cap="none" strike="noStrike">
                <a:solidFill>
                  <a:srgbClr val="20124D"/>
                </a:solidFill>
                <a:latin typeface="Inter"/>
                <a:ea typeface="Inter"/>
                <a:cs typeface="Inter"/>
                <a:sym typeface="Inter"/>
              </a:rPr>
              <a:t>adalah pemimpin Komunitas Pendidik Belajar yang dikelola oleh Pusdatin- Kemendikburistek. </a:t>
            </a:r>
            <a:r>
              <a:rPr b="1" i="0" lang="en-GB" sz="1500" u="none" cap="none" strike="noStrike">
                <a:solidFill>
                  <a:srgbClr val="20124D"/>
                </a:solidFill>
                <a:latin typeface="Inter"/>
                <a:ea typeface="Inter"/>
                <a:cs typeface="Inter"/>
                <a:sym typeface="Inter"/>
              </a:rPr>
              <a:t>Satu Kapten mewakili Satu provinsi.</a:t>
            </a:r>
            <a:r>
              <a:rPr b="0" i="0" lang="en-GB" sz="1500" u="none" cap="none" strike="noStrike">
                <a:solidFill>
                  <a:srgbClr val="20124D"/>
                </a:solidFill>
                <a:latin typeface="Inter"/>
                <a:ea typeface="Inter"/>
                <a:cs typeface="Inter"/>
                <a:sym typeface="Inter"/>
              </a:rPr>
              <a:t> Setiap 34 Kapten Provinsi akan </a:t>
            </a:r>
            <a:r>
              <a:rPr b="1" i="0" lang="en-GB" sz="1500" u="none" cap="none" strike="noStrike">
                <a:solidFill>
                  <a:srgbClr val="20124D"/>
                </a:solidFill>
                <a:latin typeface="Inter"/>
                <a:ea typeface="Inter"/>
                <a:cs typeface="Inter"/>
                <a:sym typeface="Inter"/>
              </a:rPr>
              <a:t>didampingi oleh 379 Co-Kapten yang mewakili kota/kabupaten</a:t>
            </a:r>
            <a:r>
              <a:rPr b="0" i="0" lang="en-GB" sz="1500" u="none" cap="none" strike="noStrike">
                <a:solidFill>
                  <a:srgbClr val="20124D"/>
                </a:solidFill>
                <a:latin typeface="Inter"/>
                <a:ea typeface="Inter"/>
                <a:cs typeface="Inter"/>
                <a:sym typeface="Inter"/>
              </a:rPr>
              <a:t>. </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chemeClr val="dk1"/>
              </a:buClr>
              <a:buSzPts val="1100"/>
              <a:buFont typeface="Arial"/>
              <a:buNone/>
            </a:pPr>
            <a:r>
              <a:rPr b="0" i="0" lang="en-GB" sz="1500" u="none" cap="none" strike="noStrike">
                <a:solidFill>
                  <a:srgbClr val="20124D"/>
                </a:solidFill>
                <a:latin typeface="Inter"/>
                <a:ea typeface="Inter"/>
                <a:cs typeface="Inter"/>
                <a:sym typeface="Inter"/>
              </a:rPr>
              <a:t>Salah </a:t>
            </a:r>
            <a:r>
              <a:rPr b="1" i="0" lang="en-GB" sz="1500" u="none" cap="none" strike="noStrike">
                <a:solidFill>
                  <a:srgbClr val="20124D"/>
                </a:solidFill>
                <a:latin typeface="Inter"/>
                <a:ea typeface="Inter"/>
                <a:cs typeface="Inter"/>
                <a:sym typeface="Inter"/>
              </a:rPr>
              <a:t>satu tugas utama Kapten dan Co-Kapten</a:t>
            </a:r>
            <a:r>
              <a:rPr b="0" i="0" lang="en-GB" sz="1500" u="none" cap="none" strike="noStrike">
                <a:solidFill>
                  <a:srgbClr val="20124D"/>
                </a:solidFill>
                <a:latin typeface="Inter"/>
                <a:ea typeface="Inter"/>
                <a:cs typeface="Inter"/>
                <a:sym typeface="Inter"/>
              </a:rPr>
              <a:t> adalah memimpin komunitas belajar.id, memfasilitasi aktivasi, penggunaan Akun belajar.id dan reset password Pendidik dan Peserta Didik.</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1000"/>
              </a:spcAft>
              <a:buClr>
                <a:srgbClr val="000000"/>
              </a:buClr>
              <a:buSzPts val="1500"/>
              <a:buFont typeface="Arial"/>
              <a:buNone/>
            </a:pPr>
            <a:r>
              <a:t/>
            </a:r>
            <a:endParaRPr b="0" i="0" sz="1500" u="none" cap="none" strike="noStrike">
              <a:solidFill>
                <a:srgbClr val="20124D"/>
              </a:solidFill>
              <a:latin typeface="Inter"/>
              <a:ea typeface="Inter"/>
              <a:cs typeface="Inter"/>
              <a:sym typeface="Inter"/>
            </a:endParaRPr>
          </a:p>
        </p:txBody>
      </p:sp>
      <p:pic>
        <p:nvPicPr>
          <p:cNvPr id="200" name="Google Shape;200;p25"/>
          <p:cNvPicPr preferRelativeResize="0"/>
          <p:nvPr/>
        </p:nvPicPr>
        <p:blipFill rotWithShape="1">
          <a:blip r:embed="rId3">
            <a:alphaModFix/>
          </a:blip>
          <a:srcRect b="0" l="0" r="0" t="0"/>
          <a:stretch/>
        </p:blipFill>
        <p:spPr>
          <a:xfrm>
            <a:off x="164075" y="1207950"/>
            <a:ext cx="3288301" cy="3307774"/>
          </a:xfrm>
          <a:prstGeom prst="rect">
            <a:avLst/>
          </a:prstGeom>
          <a:noFill/>
          <a:ln cap="flat" cmpd="sng" w="9525">
            <a:solidFill>
              <a:schemeClr val="dk2"/>
            </a:solidFill>
            <a:prstDash val="solid"/>
            <a:round/>
            <a:headEnd len="sm" w="sm" type="none"/>
            <a:tailEnd len="sm" w="sm" type="none"/>
          </a:ln>
        </p:spPr>
      </p:pic>
      <p:sp>
        <p:nvSpPr>
          <p:cNvPr id="201" name="Google Shape;201;p25"/>
          <p:cNvSpPr txBox="1"/>
          <p:nvPr/>
        </p:nvSpPr>
        <p:spPr>
          <a:xfrm>
            <a:off x="3879975" y="4291650"/>
            <a:ext cx="3467100" cy="615600"/>
          </a:xfrm>
          <a:prstGeom prst="rect">
            <a:avLst/>
          </a:prstGeom>
          <a:solidFill>
            <a:srgbClr val="9FC5E8"/>
          </a:solidFill>
          <a:ln cap="flat" cmpd="sng" w="28575">
            <a:solidFill>
              <a:srgbClr val="01306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Info selengkapnya terkait Kapten dan Co captain dapat di cek </a:t>
            </a:r>
            <a:r>
              <a:rPr b="1" i="0" lang="en-GB" sz="1400" u="sng" cap="none" strike="noStrike">
                <a:solidFill>
                  <a:schemeClr val="hlink"/>
                </a:solidFill>
                <a:highlight>
                  <a:srgbClr val="FFE599"/>
                </a:highlight>
                <a:latin typeface="Arial"/>
                <a:ea typeface="Arial"/>
                <a:cs typeface="Arial"/>
                <a:sym typeface="Arial"/>
                <a:hlinkClick r:id="rId4"/>
              </a:rPr>
              <a:t>di sini</a:t>
            </a:r>
            <a:endParaRPr b="1" i="0" sz="1400" u="none" cap="none" strike="noStrike">
              <a:solidFill>
                <a:schemeClr val="dk1"/>
              </a:solidFill>
              <a:highlight>
                <a:srgbClr val="FFE599"/>
              </a:highlight>
              <a:latin typeface="Arial"/>
              <a:ea typeface="Arial"/>
              <a:cs typeface="Arial"/>
              <a:sym typeface="Arial"/>
            </a:endParaRPr>
          </a:p>
        </p:txBody>
      </p:sp>
      <p:sp>
        <p:nvSpPr>
          <p:cNvPr id="202" name="Google Shape;202;p25"/>
          <p:cNvSpPr txBox="1"/>
          <p:nvPr/>
        </p:nvSpPr>
        <p:spPr>
          <a:xfrm>
            <a:off x="6594158" y="143400"/>
            <a:ext cx="2399100" cy="615600"/>
          </a:xfrm>
          <a:prstGeom prst="rect">
            <a:avLst/>
          </a:prstGeom>
          <a:solidFill>
            <a:srgbClr val="134F5C"/>
          </a:solidFill>
          <a:ln>
            <a:noFill/>
          </a:ln>
        </p:spPr>
        <p:txBody>
          <a:bodyPr anchorCtr="0" anchor="t" bIns="91425" lIns="91425" spcFirstLastPara="1" rIns="91425" wrap="square" tIns="91425">
            <a:spAutoFit/>
          </a:bodyPr>
          <a:lstStyle/>
          <a:p>
            <a:pPr indent="-319299" lvl="0" marL="424799" marR="0" rtl="0" algn="l">
              <a:lnSpc>
                <a:spcPct val="100000"/>
              </a:lnSpc>
              <a:spcBef>
                <a:spcPts val="0"/>
              </a:spcBef>
              <a:spcAft>
                <a:spcPts val="0"/>
              </a:spcAft>
              <a:buClr>
                <a:schemeClr val="lt1"/>
              </a:buClr>
              <a:buSzPts val="1400"/>
              <a:buFont typeface="Montserrat"/>
              <a:buAutoNum type="arabicPeriod" startAt="3"/>
            </a:pPr>
            <a:r>
              <a:rPr b="1" i="0" lang="en-GB" sz="1400" u="none" cap="none" strike="noStrike">
                <a:solidFill>
                  <a:schemeClr val="lt1"/>
                </a:solidFill>
                <a:latin typeface="Montserrat"/>
                <a:ea typeface="Montserrat"/>
                <a:cs typeface="Montserrat"/>
                <a:sym typeface="Montserrat"/>
              </a:rPr>
              <a:t>STATUS AKUN: TIDAK DITEMUKAN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6"/>
          <p:cNvSpPr/>
          <p:nvPr/>
        </p:nvSpPr>
        <p:spPr>
          <a:xfrm>
            <a:off x="-75" y="0"/>
            <a:ext cx="91440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6"/>
          <p:cNvSpPr txBox="1"/>
          <p:nvPr/>
        </p:nvSpPr>
        <p:spPr>
          <a:xfrm>
            <a:off x="335700" y="180825"/>
            <a:ext cx="84645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Apabila operator sekolah tidak bisa, Anda dapat </a:t>
            </a:r>
            <a:endParaRPr b="1" i="0" sz="18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mendapatkan Akun Belajar.id melalui website </a:t>
            </a:r>
            <a:endParaRPr b="1" i="0" sz="18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Belajar.id dengan klik tombol Butuh Bantuan</a:t>
            </a:r>
            <a:endParaRPr b="0" i="0" sz="1500" u="none" cap="none" strike="noStrike">
              <a:solidFill>
                <a:schemeClr val="dk1"/>
              </a:solidFill>
              <a:latin typeface="Inter"/>
              <a:ea typeface="Inter"/>
              <a:cs typeface="Inter"/>
              <a:sym typeface="Inter"/>
            </a:endParaRPr>
          </a:p>
        </p:txBody>
      </p:sp>
      <p:pic>
        <p:nvPicPr>
          <p:cNvPr id="209" name="Google Shape;209;p26"/>
          <p:cNvPicPr preferRelativeResize="0"/>
          <p:nvPr/>
        </p:nvPicPr>
        <p:blipFill rotWithShape="1">
          <a:blip r:embed="rId3">
            <a:alphaModFix/>
          </a:blip>
          <a:srcRect b="0" l="0" r="0" t="0"/>
          <a:stretch/>
        </p:blipFill>
        <p:spPr>
          <a:xfrm>
            <a:off x="77125" y="1929631"/>
            <a:ext cx="2336006" cy="1807369"/>
          </a:xfrm>
          <a:prstGeom prst="rect">
            <a:avLst/>
          </a:prstGeom>
          <a:noFill/>
          <a:ln>
            <a:noFill/>
          </a:ln>
        </p:spPr>
      </p:pic>
      <p:grpSp>
        <p:nvGrpSpPr>
          <p:cNvPr id="210" name="Google Shape;210;p26"/>
          <p:cNvGrpSpPr/>
          <p:nvPr/>
        </p:nvGrpSpPr>
        <p:grpSpPr>
          <a:xfrm>
            <a:off x="2507553" y="1271874"/>
            <a:ext cx="6562580" cy="3341741"/>
            <a:chOff x="3323475" y="2514650"/>
            <a:chExt cx="8828979" cy="4332047"/>
          </a:xfrm>
        </p:grpSpPr>
        <p:pic>
          <p:nvPicPr>
            <p:cNvPr id="211" name="Google Shape;211;p26"/>
            <p:cNvPicPr preferRelativeResize="0"/>
            <p:nvPr/>
          </p:nvPicPr>
          <p:blipFill rotWithShape="1">
            <a:blip r:embed="rId4">
              <a:alphaModFix/>
            </a:blip>
            <a:srcRect b="0" l="0" r="0" t="0"/>
            <a:stretch/>
          </p:blipFill>
          <p:spPr>
            <a:xfrm>
              <a:off x="3323475" y="2514650"/>
              <a:ext cx="8563727" cy="4106069"/>
            </a:xfrm>
            <a:prstGeom prst="rect">
              <a:avLst/>
            </a:prstGeom>
            <a:noFill/>
            <a:ln cap="flat" cmpd="sng" w="9525">
              <a:solidFill>
                <a:schemeClr val="dk2"/>
              </a:solidFill>
              <a:prstDash val="solid"/>
              <a:round/>
              <a:headEnd len="sm" w="sm" type="none"/>
              <a:tailEnd len="sm" w="sm" type="none"/>
            </a:ln>
          </p:spPr>
        </p:pic>
        <p:sp>
          <p:nvSpPr>
            <p:cNvPr id="212" name="Google Shape;212;p26"/>
            <p:cNvSpPr/>
            <p:nvPr/>
          </p:nvSpPr>
          <p:spPr>
            <a:xfrm>
              <a:off x="10077654" y="6024397"/>
              <a:ext cx="2074800" cy="822300"/>
            </a:xfrm>
            <a:prstGeom prst="rect">
              <a:avLst/>
            </a:prstGeom>
            <a:noFill/>
            <a:ln cap="flat" cmpd="sng" w="38100">
              <a:solidFill>
                <a:srgbClr val="98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 name="Google Shape;213;p26"/>
          <p:cNvSpPr txBox="1"/>
          <p:nvPr/>
        </p:nvSpPr>
        <p:spPr>
          <a:xfrm>
            <a:off x="260269" y="4629150"/>
            <a:ext cx="8542800" cy="3231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Inter"/>
                <a:ea typeface="Inter"/>
                <a:cs typeface="Inter"/>
                <a:sym typeface="Inter"/>
              </a:rPr>
              <a:t>*Jam Operasional Tombol Butuh Bantuan: Senin - Jumat, Pukul 09.00 - 17.00 WIB </a:t>
            </a:r>
            <a:endParaRPr b="1" i="0" sz="1200" u="none" cap="none" strike="noStrike">
              <a:solidFill>
                <a:srgbClr val="000000"/>
              </a:solidFill>
              <a:latin typeface="Inter"/>
              <a:ea typeface="Inter"/>
              <a:cs typeface="Inter"/>
              <a:sym typeface="Inter"/>
            </a:endParaRPr>
          </a:p>
        </p:txBody>
      </p:sp>
      <p:sp>
        <p:nvSpPr>
          <p:cNvPr id="214" name="Google Shape;214;p26"/>
          <p:cNvSpPr txBox="1"/>
          <p:nvPr/>
        </p:nvSpPr>
        <p:spPr>
          <a:xfrm>
            <a:off x="6594158" y="143400"/>
            <a:ext cx="2399100" cy="615600"/>
          </a:xfrm>
          <a:prstGeom prst="rect">
            <a:avLst/>
          </a:prstGeom>
          <a:solidFill>
            <a:srgbClr val="134F5C"/>
          </a:solidFill>
          <a:ln>
            <a:noFill/>
          </a:ln>
        </p:spPr>
        <p:txBody>
          <a:bodyPr anchorCtr="0" anchor="t" bIns="91425" lIns="91425" spcFirstLastPara="1" rIns="91425" wrap="square" tIns="91425">
            <a:spAutoFit/>
          </a:bodyPr>
          <a:lstStyle/>
          <a:p>
            <a:pPr indent="-319299" lvl="0" marL="424799" marR="0" rtl="0" algn="l">
              <a:lnSpc>
                <a:spcPct val="100000"/>
              </a:lnSpc>
              <a:spcBef>
                <a:spcPts val="0"/>
              </a:spcBef>
              <a:spcAft>
                <a:spcPts val="0"/>
              </a:spcAft>
              <a:buClr>
                <a:schemeClr val="lt1"/>
              </a:buClr>
              <a:buSzPts val="1400"/>
              <a:buFont typeface="Montserrat"/>
              <a:buAutoNum type="arabicPeriod" startAt="3"/>
            </a:pPr>
            <a:r>
              <a:rPr b="1" i="0" lang="en-GB" sz="1400" u="none" cap="none" strike="noStrike">
                <a:solidFill>
                  <a:schemeClr val="lt1"/>
                </a:solidFill>
                <a:latin typeface="Montserrat"/>
                <a:ea typeface="Montserrat"/>
                <a:cs typeface="Montserrat"/>
                <a:sym typeface="Montserrat"/>
              </a:rPr>
              <a:t>STATUS AKUN: TIDAK DITEMUKAN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7"/>
          <p:cNvSpPr txBox="1"/>
          <p:nvPr/>
        </p:nvSpPr>
        <p:spPr>
          <a:xfrm>
            <a:off x="6506025" y="788000"/>
            <a:ext cx="26379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0124D"/>
                </a:solidFill>
                <a:latin typeface="Inter"/>
                <a:ea typeface="Inter"/>
                <a:cs typeface="Inter"/>
                <a:sym typeface="Inter"/>
              </a:rPr>
              <a:t>Detail informasi yang terdiri dari nama akun (User ID) dan Kata Sandi (Password) akan dikirimkan ke email pribadi Anda. Khusus pendidik dan tenaga kependidikan dapat dikirimkan melalui SMS.</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Pastikan detail informasi Akun Belajar.id sudah benar</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Klik ‘Mulai Aktifkan Akun Pembelajaran Saya’</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1000"/>
              </a:spcAft>
              <a:buClr>
                <a:srgbClr val="000000"/>
              </a:buClr>
              <a:buSzPts val="1500"/>
              <a:buFont typeface="Arial"/>
              <a:buNone/>
            </a:pPr>
            <a:r>
              <a:t/>
            </a:r>
            <a:endParaRPr b="0" i="0" sz="1500" u="none" cap="none" strike="noStrike">
              <a:solidFill>
                <a:srgbClr val="20124D"/>
              </a:solidFill>
              <a:latin typeface="Inter"/>
              <a:ea typeface="Inter"/>
              <a:cs typeface="Inter"/>
              <a:sym typeface="Inter"/>
            </a:endParaRPr>
          </a:p>
        </p:txBody>
      </p:sp>
      <p:sp>
        <p:nvSpPr>
          <p:cNvPr id="221" name="Google Shape;221;p27"/>
          <p:cNvSpPr txBox="1"/>
          <p:nvPr/>
        </p:nvSpPr>
        <p:spPr>
          <a:xfrm>
            <a:off x="6614250" y="143400"/>
            <a:ext cx="2399100" cy="615600"/>
          </a:xfrm>
          <a:prstGeom prst="rect">
            <a:avLst/>
          </a:prstGeom>
          <a:solidFill>
            <a:srgbClr val="45818E"/>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AKTIVASI AKUN BELAJAR.ID</a:t>
            </a:r>
            <a:endParaRPr b="0" i="0" sz="1400" u="none" cap="none" strike="noStrike">
              <a:solidFill>
                <a:srgbClr val="000000"/>
              </a:solidFill>
              <a:latin typeface="Arial"/>
              <a:ea typeface="Arial"/>
              <a:cs typeface="Arial"/>
              <a:sym typeface="Arial"/>
            </a:endParaRPr>
          </a:p>
        </p:txBody>
      </p:sp>
      <p:pic>
        <p:nvPicPr>
          <p:cNvPr id="222" name="Google Shape;222;p27"/>
          <p:cNvPicPr preferRelativeResize="0"/>
          <p:nvPr/>
        </p:nvPicPr>
        <p:blipFill rotWithShape="1">
          <a:blip r:embed="rId3">
            <a:alphaModFix/>
          </a:blip>
          <a:srcRect b="0" l="0" r="0" t="0"/>
          <a:stretch/>
        </p:blipFill>
        <p:spPr>
          <a:xfrm>
            <a:off x="556722" y="127403"/>
            <a:ext cx="5365878" cy="4932501"/>
          </a:xfrm>
          <a:prstGeom prst="rect">
            <a:avLst/>
          </a:prstGeom>
          <a:noFill/>
          <a:ln cap="flat" cmpd="sng" w="9525">
            <a:solidFill>
              <a:schemeClr val="dk2"/>
            </a:solidFill>
            <a:prstDash val="solid"/>
            <a:round/>
            <a:headEnd len="sm" w="sm" type="none"/>
            <a:tailEnd len="sm" w="sm" type="none"/>
          </a:ln>
        </p:spPr>
      </p:pic>
      <p:sp>
        <p:nvSpPr>
          <p:cNvPr id="223" name="Google Shape;223;p27"/>
          <p:cNvSpPr/>
          <p:nvPr/>
        </p:nvSpPr>
        <p:spPr>
          <a:xfrm>
            <a:off x="349425" y="2243906"/>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a:t>
            </a:r>
            <a:endParaRPr b="1" i="0" sz="1800" u="none" cap="none" strike="noStrike">
              <a:solidFill>
                <a:schemeClr val="lt1"/>
              </a:solidFill>
              <a:latin typeface="Inter"/>
              <a:ea typeface="Inter"/>
              <a:cs typeface="Inter"/>
              <a:sym typeface="Inter"/>
            </a:endParaRPr>
          </a:p>
        </p:txBody>
      </p:sp>
      <p:sp>
        <p:nvSpPr>
          <p:cNvPr id="224" name="Google Shape;224;p27"/>
          <p:cNvSpPr/>
          <p:nvPr/>
        </p:nvSpPr>
        <p:spPr>
          <a:xfrm>
            <a:off x="659325" y="2838868"/>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2</a:t>
            </a:r>
            <a:endParaRPr b="1" i="0" sz="1800" u="none" cap="none" strike="noStrike">
              <a:solidFill>
                <a:schemeClr val="lt1"/>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8"/>
          <p:cNvSpPr txBox="1"/>
          <p:nvPr/>
        </p:nvSpPr>
        <p:spPr>
          <a:xfrm>
            <a:off x="6506025" y="788000"/>
            <a:ext cx="2637900" cy="30837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startAt="3"/>
            </a:pPr>
            <a:r>
              <a:rPr b="0" i="0" lang="en-GB" sz="1500" u="none" cap="none" strike="noStrike">
                <a:solidFill>
                  <a:srgbClr val="20124D"/>
                </a:solidFill>
                <a:latin typeface="Inter"/>
                <a:ea typeface="Inter"/>
                <a:cs typeface="Inter"/>
                <a:sym typeface="Inter"/>
              </a:rPr>
              <a:t>Selanjutnya, aktivasi Akun Belajar.id dapat dilakukan dengan mengunjungi laman </a:t>
            </a:r>
            <a:r>
              <a:rPr b="1" i="0" lang="en-GB" sz="1500" u="none" cap="none" strike="noStrike">
                <a:solidFill>
                  <a:srgbClr val="20124D"/>
                </a:solidFill>
                <a:latin typeface="Inter"/>
                <a:ea typeface="Inter"/>
                <a:cs typeface="Inter"/>
                <a:sym typeface="Inter"/>
              </a:rPr>
              <a:t>mail.google. com</a:t>
            </a:r>
            <a:r>
              <a:rPr b="0" i="0" lang="en-GB" sz="1500" u="none" cap="none" strike="noStrike">
                <a:solidFill>
                  <a:srgbClr val="20124D"/>
                </a:solidFill>
                <a:latin typeface="Inter"/>
                <a:ea typeface="Inter"/>
                <a:cs typeface="Inter"/>
                <a:sym typeface="Inter"/>
              </a:rPr>
              <a:t> atau </a:t>
            </a:r>
            <a:r>
              <a:rPr b="1" i="0" lang="en-GB" sz="1500" u="none" cap="none" strike="noStrike">
                <a:solidFill>
                  <a:srgbClr val="20124D"/>
                </a:solidFill>
                <a:latin typeface="Inter"/>
                <a:ea typeface="Inter"/>
                <a:cs typeface="Inter"/>
                <a:sym typeface="Inter"/>
              </a:rPr>
              <a:t>accounts.google.com </a:t>
            </a:r>
            <a:r>
              <a:rPr b="0" i="0" lang="en-GB" sz="1500" u="none" cap="none" strike="noStrike">
                <a:solidFill>
                  <a:srgbClr val="20124D"/>
                </a:solidFill>
                <a:latin typeface="Inter"/>
                <a:ea typeface="Inter"/>
                <a:cs typeface="Inter"/>
                <a:sym typeface="Inter"/>
              </a:rPr>
              <a:t>di peramban (browser: Google Chrome, Mozilla, atau Safari)</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1000"/>
              </a:spcAft>
              <a:buClr>
                <a:srgbClr val="000000"/>
              </a:buClr>
              <a:buSzPts val="1500"/>
              <a:buFont typeface="Arial"/>
              <a:buNone/>
            </a:pPr>
            <a:r>
              <a:t/>
            </a:r>
            <a:endParaRPr b="0" i="0" sz="1500" u="none" cap="none" strike="noStrike">
              <a:solidFill>
                <a:srgbClr val="20124D"/>
              </a:solidFill>
              <a:latin typeface="Inter"/>
              <a:ea typeface="Inter"/>
              <a:cs typeface="Inter"/>
              <a:sym typeface="Inter"/>
            </a:endParaRPr>
          </a:p>
        </p:txBody>
      </p:sp>
      <p:sp>
        <p:nvSpPr>
          <p:cNvPr id="231" name="Google Shape;231;p28"/>
          <p:cNvSpPr txBox="1"/>
          <p:nvPr/>
        </p:nvSpPr>
        <p:spPr>
          <a:xfrm>
            <a:off x="6614250" y="143400"/>
            <a:ext cx="2399100" cy="615600"/>
          </a:xfrm>
          <a:prstGeom prst="rect">
            <a:avLst/>
          </a:prstGeom>
          <a:solidFill>
            <a:srgbClr val="45818E"/>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AKTIVASI AKUN BELAJAR.ID</a:t>
            </a:r>
            <a:endParaRPr b="0" i="0" sz="1400" u="none" cap="none" strike="noStrike">
              <a:solidFill>
                <a:srgbClr val="000000"/>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b="15541" l="0" r="0" t="14127"/>
          <a:stretch/>
        </p:blipFill>
        <p:spPr>
          <a:xfrm>
            <a:off x="1610950" y="1790250"/>
            <a:ext cx="3139800" cy="2208118"/>
          </a:xfrm>
          <a:prstGeom prst="rect">
            <a:avLst/>
          </a:prstGeom>
          <a:noFill/>
          <a:ln>
            <a:noFill/>
          </a:ln>
        </p:spPr>
      </p:pic>
      <p:sp>
        <p:nvSpPr>
          <p:cNvPr id="233" name="Google Shape;233;p28"/>
          <p:cNvSpPr/>
          <p:nvPr/>
        </p:nvSpPr>
        <p:spPr>
          <a:xfrm>
            <a:off x="1530400" y="1502668"/>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3</a:t>
            </a:r>
            <a:endParaRPr b="1" i="0" sz="1800" u="none" cap="none" strike="noStrike">
              <a:solidFill>
                <a:schemeClr val="lt1"/>
              </a:solidFill>
              <a:latin typeface="Inter"/>
              <a:ea typeface="Inter"/>
              <a:cs typeface="Inter"/>
              <a:sym typeface="Inter"/>
            </a:endParaRPr>
          </a:p>
        </p:txBody>
      </p:sp>
      <p:pic>
        <p:nvPicPr>
          <p:cNvPr id="234" name="Google Shape;234;p28"/>
          <p:cNvPicPr preferRelativeResize="0"/>
          <p:nvPr/>
        </p:nvPicPr>
        <p:blipFill rotWithShape="1">
          <a:blip r:embed="rId4">
            <a:alphaModFix/>
          </a:blip>
          <a:srcRect b="-15328" l="-5910" r="5910" t="15329"/>
          <a:stretch/>
        </p:blipFill>
        <p:spPr>
          <a:xfrm rot="516929">
            <a:off x="4294950" y="1440595"/>
            <a:ext cx="554100" cy="55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9"/>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9"/>
          <p:cNvSpPr txBox="1"/>
          <p:nvPr/>
        </p:nvSpPr>
        <p:spPr>
          <a:xfrm>
            <a:off x="6506025" y="788000"/>
            <a:ext cx="2637900" cy="2647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startAt="4"/>
            </a:pPr>
            <a:r>
              <a:rPr b="0" i="0" lang="en-GB" sz="1500" u="none" cap="none" strike="noStrike">
                <a:solidFill>
                  <a:srgbClr val="20124D"/>
                </a:solidFill>
                <a:latin typeface="Inter"/>
                <a:ea typeface="Inter"/>
                <a:cs typeface="Inter"/>
                <a:sym typeface="Inter"/>
              </a:rPr>
              <a:t>Masukkan User ID yang Anda dapatkan dari email pribadi Anda</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4"/>
            </a:pPr>
            <a:r>
              <a:rPr b="0" i="0" lang="en-GB" sz="1500" u="none" cap="none" strike="noStrike">
                <a:solidFill>
                  <a:srgbClr val="20124D"/>
                </a:solidFill>
                <a:latin typeface="Inter"/>
                <a:ea typeface="Inter"/>
                <a:cs typeface="Inter"/>
                <a:sym typeface="Inter"/>
              </a:rPr>
              <a:t>Klik ‘Selanjutnya’</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4"/>
            </a:pPr>
            <a:r>
              <a:rPr b="0" i="0" lang="en-GB" sz="1500" u="none" cap="none" strike="noStrike">
                <a:solidFill>
                  <a:srgbClr val="20124D"/>
                </a:solidFill>
                <a:latin typeface="Inter"/>
                <a:ea typeface="Inter"/>
                <a:cs typeface="Inter"/>
                <a:sym typeface="Inter"/>
              </a:rPr>
              <a:t>Masukkan kata sandi yang didapatkan dari email</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1000"/>
              </a:spcAft>
              <a:buClr>
                <a:srgbClr val="20124D"/>
              </a:buClr>
              <a:buSzPts val="1500"/>
              <a:buFont typeface="Inter"/>
              <a:buAutoNum type="arabicPeriod" startAt="4"/>
            </a:pPr>
            <a:r>
              <a:rPr b="0" i="0" lang="en-GB" sz="1500" u="none" cap="none" strike="noStrike">
                <a:solidFill>
                  <a:srgbClr val="20124D"/>
                </a:solidFill>
                <a:latin typeface="Inter"/>
                <a:ea typeface="Inter"/>
                <a:cs typeface="Inter"/>
                <a:sym typeface="Inter"/>
              </a:rPr>
              <a:t>Klik ‘Selanjutnya’</a:t>
            </a:r>
            <a:endParaRPr b="0" i="0" sz="1500" u="none" cap="none" strike="noStrike">
              <a:solidFill>
                <a:srgbClr val="20124D"/>
              </a:solidFill>
              <a:latin typeface="Inter"/>
              <a:ea typeface="Inter"/>
              <a:cs typeface="Inter"/>
              <a:sym typeface="Inter"/>
            </a:endParaRPr>
          </a:p>
        </p:txBody>
      </p:sp>
      <p:sp>
        <p:nvSpPr>
          <p:cNvPr id="241" name="Google Shape;241;p29"/>
          <p:cNvSpPr txBox="1"/>
          <p:nvPr/>
        </p:nvSpPr>
        <p:spPr>
          <a:xfrm>
            <a:off x="6614250" y="143400"/>
            <a:ext cx="2399100" cy="615600"/>
          </a:xfrm>
          <a:prstGeom prst="rect">
            <a:avLst/>
          </a:prstGeom>
          <a:solidFill>
            <a:srgbClr val="45818E"/>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AKTIVASI AKUN BELAJAR.ID</a:t>
            </a:r>
            <a:endParaRPr b="0" i="0" sz="1400" u="none" cap="none" strike="noStrike">
              <a:solidFill>
                <a:srgbClr val="000000"/>
              </a:solidFill>
              <a:latin typeface="Arial"/>
              <a:ea typeface="Arial"/>
              <a:cs typeface="Arial"/>
              <a:sym typeface="Arial"/>
            </a:endParaRPr>
          </a:p>
        </p:txBody>
      </p:sp>
      <p:pic>
        <p:nvPicPr>
          <p:cNvPr id="242" name="Google Shape;242;p29"/>
          <p:cNvPicPr preferRelativeResize="0"/>
          <p:nvPr/>
        </p:nvPicPr>
        <p:blipFill rotWithShape="1">
          <a:blip r:embed="rId3">
            <a:alphaModFix/>
          </a:blip>
          <a:srcRect b="0" l="0" r="0" t="0"/>
          <a:stretch/>
        </p:blipFill>
        <p:spPr>
          <a:xfrm>
            <a:off x="207850" y="1090825"/>
            <a:ext cx="2910216" cy="3162625"/>
          </a:xfrm>
          <a:prstGeom prst="rect">
            <a:avLst/>
          </a:prstGeom>
          <a:noFill/>
          <a:ln cap="flat" cmpd="sng" w="12700">
            <a:solidFill>
              <a:srgbClr val="000000"/>
            </a:solidFill>
            <a:prstDash val="solid"/>
            <a:miter lim="8000"/>
            <a:headEnd len="sm" w="sm" type="none"/>
            <a:tailEnd len="sm" w="sm" type="none"/>
          </a:ln>
        </p:spPr>
      </p:pic>
      <p:pic>
        <p:nvPicPr>
          <p:cNvPr id="243" name="Google Shape;243;p29"/>
          <p:cNvPicPr preferRelativeResize="0"/>
          <p:nvPr/>
        </p:nvPicPr>
        <p:blipFill rotWithShape="1">
          <a:blip r:embed="rId4">
            <a:alphaModFix/>
          </a:blip>
          <a:srcRect b="12846" l="0" r="0" t="0"/>
          <a:stretch/>
        </p:blipFill>
        <p:spPr>
          <a:xfrm>
            <a:off x="3344549" y="1090825"/>
            <a:ext cx="3014501" cy="3162625"/>
          </a:xfrm>
          <a:prstGeom prst="rect">
            <a:avLst/>
          </a:prstGeom>
          <a:noFill/>
          <a:ln cap="flat" cmpd="sng" w="12700">
            <a:solidFill>
              <a:srgbClr val="000000"/>
            </a:solidFill>
            <a:prstDash val="solid"/>
            <a:miter lim="8000"/>
            <a:headEnd len="sm" w="sm" type="none"/>
            <a:tailEnd len="sm" w="sm" type="none"/>
          </a:ln>
        </p:spPr>
      </p:pic>
      <p:sp>
        <p:nvSpPr>
          <p:cNvPr id="244" name="Google Shape;244;p29"/>
          <p:cNvSpPr/>
          <p:nvPr/>
        </p:nvSpPr>
        <p:spPr>
          <a:xfrm>
            <a:off x="207850" y="2184493"/>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4</a:t>
            </a:r>
            <a:endParaRPr b="1" i="0" sz="1800" u="none" cap="none" strike="noStrike">
              <a:solidFill>
                <a:schemeClr val="lt1"/>
              </a:solidFill>
              <a:latin typeface="Inter"/>
              <a:ea typeface="Inter"/>
              <a:cs typeface="Inter"/>
              <a:sym typeface="Inter"/>
            </a:endParaRPr>
          </a:p>
        </p:txBody>
      </p:sp>
      <p:sp>
        <p:nvSpPr>
          <p:cNvPr id="245" name="Google Shape;245;p29"/>
          <p:cNvSpPr/>
          <p:nvPr/>
        </p:nvSpPr>
        <p:spPr>
          <a:xfrm>
            <a:off x="1795925" y="368052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5</a:t>
            </a:r>
            <a:endParaRPr b="1" i="0" sz="1800" u="none" cap="none" strike="noStrike">
              <a:solidFill>
                <a:schemeClr val="lt1"/>
              </a:solidFill>
              <a:latin typeface="Inter"/>
              <a:ea typeface="Inter"/>
              <a:cs typeface="Inter"/>
              <a:sym typeface="Inter"/>
            </a:endParaRPr>
          </a:p>
        </p:txBody>
      </p:sp>
      <p:sp>
        <p:nvSpPr>
          <p:cNvPr id="246" name="Google Shape;246;p29"/>
          <p:cNvSpPr/>
          <p:nvPr/>
        </p:nvSpPr>
        <p:spPr>
          <a:xfrm>
            <a:off x="3442175" y="2448300"/>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6</a:t>
            </a:r>
            <a:endParaRPr b="1" i="0" sz="1800" u="none" cap="none" strike="noStrike">
              <a:solidFill>
                <a:schemeClr val="lt1"/>
              </a:solidFill>
              <a:latin typeface="Inter"/>
              <a:ea typeface="Inter"/>
              <a:cs typeface="Inter"/>
              <a:sym typeface="Inter"/>
            </a:endParaRPr>
          </a:p>
        </p:txBody>
      </p:sp>
      <p:sp>
        <p:nvSpPr>
          <p:cNvPr id="247" name="Google Shape;247;p29"/>
          <p:cNvSpPr/>
          <p:nvPr/>
        </p:nvSpPr>
        <p:spPr>
          <a:xfrm>
            <a:off x="5045675" y="349027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7</a:t>
            </a:r>
            <a:endParaRPr b="1" i="0" sz="1800" u="none" cap="none" strike="noStrike">
              <a:solidFill>
                <a:schemeClr val="lt1"/>
              </a:solidFill>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0"/>
          <p:cNvSpPr txBox="1"/>
          <p:nvPr/>
        </p:nvSpPr>
        <p:spPr>
          <a:xfrm>
            <a:off x="6506025" y="788000"/>
            <a:ext cx="2637900" cy="16983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startAt="8"/>
            </a:pPr>
            <a:r>
              <a:rPr b="0" i="0" lang="en-GB" sz="1500" u="none" cap="none" strike="noStrike">
                <a:solidFill>
                  <a:srgbClr val="20124D"/>
                </a:solidFill>
                <a:latin typeface="Inter"/>
                <a:ea typeface="Inter"/>
                <a:cs typeface="Inter"/>
                <a:sym typeface="Inter"/>
              </a:rPr>
              <a:t>Baca syarat dan ketentuan dalam penggunaan Akun Belajar.id Anda</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1000"/>
              </a:spcAft>
              <a:buClr>
                <a:srgbClr val="20124D"/>
              </a:buClr>
              <a:buSzPts val="1500"/>
              <a:buFont typeface="Inter"/>
              <a:buAutoNum type="arabicPeriod" startAt="8"/>
            </a:pPr>
            <a:r>
              <a:rPr b="0" i="0" lang="en-GB" sz="1500" u="none" cap="none" strike="noStrike">
                <a:solidFill>
                  <a:srgbClr val="20124D"/>
                </a:solidFill>
                <a:latin typeface="Inter"/>
                <a:ea typeface="Inter"/>
                <a:cs typeface="Inter"/>
                <a:sym typeface="Inter"/>
              </a:rPr>
              <a:t>Jika sudah, klik ‘Terima’</a:t>
            </a:r>
            <a:endParaRPr b="0" i="0" sz="1500" u="none" cap="none" strike="noStrike">
              <a:solidFill>
                <a:srgbClr val="20124D"/>
              </a:solidFill>
              <a:latin typeface="Inter"/>
              <a:ea typeface="Inter"/>
              <a:cs typeface="Inter"/>
              <a:sym typeface="Inter"/>
            </a:endParaRPr>
          </a:p>
        </p:txBody>
      </p:sp>
      <p:sp>
        <p:nvSpPr>
          <p:cNvPr id="254" name="Google Shape;254;p30"/>
          <p:cNvSpPr txBox="1"/>
          <p:nvPr/>
        </p:nvSpPr>
        <p:spPr>
          <a:xfrm>
            <a:off x="6614250" y="143400"/>
            <a:ext cx="2399100" cy="615600"/>
          </a:xfrm>
          <a:prstGeom prst="rect">
            <a:avLst/>
          </a:prstGeom>
          <a:solidFill>
            <a:srgbClr val="45818E"/>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AKTIVASI AKUN BELAJAR.ID</a:t>
            </a:r>
            <a:endParaRPr b="0" i="0" sz="1400" u="none" cap="none" strike="noStrike">
              <a:solidFill>
                <a:srgbClr val="000000"/>
              </a:solidFill>
              <a:latin typeface="Arial"/>
              <a:ea typeface="Arial"/>
              <a:cs typeface="Arial"/>
              <a:sym typeface="Arial"/>
            </a:endParaRPr>
          </a:p>
        </p:txBody>
      </p:sp>
      <p:pic>
        <p:nvPicPr>
          <p:cNvPr id="255" name="Google Shape;255;p30"/>
          <p:cNvPicPr preferRelativeResize="0"/>
          <p:nvPr/>
        </p:nvPicPr>
        <p:blipFill rotWithShape="1">
          <a:blip r:embed="rId3">
            <a:alphaModFix/>
          </a:blip>
          <a:srcRect b="6750" l="22006" r="23520" t="12986"/>
          <a:stretch/>
        </p:blipFill>
        <p:spPr>
          <a:xfrm>
            <a:off x="242825" y="190875"/>
            <a:ext cx="6037574" cy="4952024"/>
          </a:xfrm>
          <a:prstGeom prst="rect">
            <a:avLst/>
          </a:prstGeom>
          <a:noFill/>
          <a:ln cap="flat" cmpd="sng" w="9525">
            <a:solidFill>
              <a:schemeClr val="dk2"/>
            </a:solidFill>
            <a:prstDash val="solid"/>
            <a:round/>
            <a:headEnd len="sm" w="sm" type="none"/>
            <a:tailEnd len="sm" w="sm" type="none"/>
          </a:ln>
        </p:spPr>
      </p:pic>
      <p:sp>
        <p:nvSpPr>
          <p:cNvPr id="256" name="Google Shape;256;p30"/>
          <p:cNvSpPr/>
          <p:nvPr/>
        </p:nvSpPr>
        <p:spPr>
          <a:xfrm>
            <a:off x="463765" y="1342289"/>
            <a:ext cx="5630700" cy="3369300"/>
          </a:xfrm>
          <a:prstGeom prst="rect">
            <a:avLst/>
          </a:prstGeom>
          <a:noFill/>
          <a:ln cap="flat" cmpd="sng" w="19050">
            <a:solidFill>
              <a:srgbClr val="509C95"/>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0"/>
          <p:cNvSpPr/>
          <p:nvPr/>
        </p:nvSpPr>
        <p:spPr>
          <a:xfrm>
            <a:off x="242825" y="119762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8</a:t>
            </a:r>
            <a:endParaRPr b="1" i="0" sz="1800" u="none" cap="none" strike="noStrike">
              <a:solidFill>
                <a:schemeClr val="lt1"/>
              </a:solidFill>
              <a:latin typeface="Inter"/>
              <a:ea typeface="Inter"/>
              <a:cs typeface="Inter"/>
              <a:sym typeface="Inter"/>
            </a:endParaRPr>
          </a:p>
        </p:txBody>
      </p:sp>
      <p:sp>
        <p:nvSpPr>
          <p:cNvPr id="258" name="Google Shape;258;p30"/>
          <p:cNvSpPr/>
          <p:nvPr/>
        </p:nvSpPr>
        <p:spPr>
          <a:xfrm>
            <a:off x="2717575" y="4711600"/>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9</a:t>
            </a:r>
            <a:endParaRPr b="1" i="0" sz="1800" u="none" cap="none" strike="noStrike">
              <a:solidFill>
                <a:schemeClr val="lt1"/>
              </a:solidFill>
              <a:latin typeface="Inter"/>
              <a:ea typeface="Inter"/>
              <a:cs typeface="Inter"/>
              <a:sym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1"/>
          <p:cNvSpPr txBox="1"/>
          <p:nvPr/>
        </p:nvSpPr>
        <p:spPr>
          <a:xfrm>
            <a:off x="6506025" y="788000"/>
            <a:ext cx="2637900" cy="39303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startAt="10"/>
            </a:pPr>
            <a:r>
              <a:rPr b="0" i="0" lang="en-GB" sz="1500" u="none" cap="none" strike="noStrike">
                <a:solidFill>
                  <a:srgbClr val="20124D"/>
                </a:solidFill>
                <a:latin typeface="Inter"/>
                <a:ea typeface="Inter"/>
                <a:cs typeface="Inter"/>
                <a:sym typeface="Inter"/>
              </a:rPr>
              <a:t>Buat kata sandi yang baru untuk menjaga kerahasiaan akun Anda. Kata sandi minimal 8 karakter dan terdiri dari huruf besar dan angka</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10"/>
            </a:pPr>
            <a:r>
              <a:rPr b="0" i="0" lang="en-GB" sz="1500" u="none" cap="none" strike="noStrike">
                <a:solidFill>
                  <a:srgbClr val="20124D"/>
                </a:solidFill>
                <a:latin typeface="Inter"/>
                <a:ea typeface="Inter"/>
                <a:cs typeface="Inter"/>
                <a:sym typeface="Inter"/>
              </a:rPr>
              <a:t>Masukkan kembali kata sandi yang baru</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10"/>
            </a:pPr>
            <a:r>
              <a:rPr b="0" i="0" lang="en-GB" sz="1500" u="none" cap="none" strike="noStrike">
                <a:solidFill>
                  <a:srgbClr val="20124D"/>
                </a:solidFill>
                <a:latin typeface="Inter"/>
                <a:ea typeface="Inter"/>
                <a:cs typeface="Inter"/>
                <a:sym typeface="Inter"/>
              </a:rPr>
              <a:t>Jika sudah, klik ‘Ubah Sandi’</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t/>
            </a:r>
            <a:endParaRPr b="1"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1000"/>
              </a:spcAft>
              <a:buClr>
                <a:srgbClr val="000000"/>
              </a:buClr>
              <a:buSzPts val="1500"/>
              <a:buFont typeface="Arial"/>
              <a:buNone/>
            </a:pPr>
            <a:r>
              <a:rPr b="1" i="0" lang="en-GB" sz="1500" u="none" cap="none" strike="noStrike">
                <a:solidFill>
                  <a:srgbClr val="20124D"/>
                </a:solidFill>
                <a:latin typeface="Inter"/>
                <a:ea typeface="Inter"/>
                <a:cs typeface="Inter"/>
                <a:sym typeface="Inter"/>
              </a:rPr>
              <a:t>Selamat! Akun Belajar.id Anda telah aktif</a:t>
            </a:r>
            <a:endParaRPr b="1" i="0" sz="1500" u="none" cap="none" strike="noStrike">
              <a:solidFill>
                <a:srgbClr val="20124D"/>
              </a:solidFill>
              <a:latin typeface="Inter"/>
              <a:ea typeface="Inter"/>
              <a:cs typeface="Inter"/>
              <a:sym typeface="Inter"/>
            </a:endParaRPr>
          </a:p>
        </p:txBody>
      </p:sp>
      <p:sp>
        <p:nvSpPr>
          <p:cNvPr id="265" name="Google Shape;265;p31"/>
          <p:cNvSpPr txBox="1"/>
          <p:nvPr/>
        </p:nvSpPr>
        <p:spPr>
          <a:xfrm>
            <a:off x="6614250" y="143400"/>
            <a:ext cx="2399100" cy="615600"/>
          </a:xfrm>
          <a:prstGeom prst="rect">
            <a:avLst/>
          </a:prstGeom>
          <a:solidFill>
            <a:srgbClr val="45818E"/>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AKTIVASI AKUN BELAJAR.ID</a:t>
            </a:r>
            <a:endParaRPr b="0" i="0" sz="1400" u="none" cap="none" strike="noStrike">
              <a:solidFill>
                <a:srgbClr val="000000"/>
              </a:solidFill>
              <a:latin typeface="Arial"/>
              <a:ea typeface="Arial"/>
              <a:cs typeface="Arial"/>
              <a:sym typeface="Arial"/>
            </a:endParaRPr>
          </a:p>
        </p:txBody>
      </p:sp>
      <p:pic>
        <p:nvPicPr>
          <p:cNvPr id="266" name="Google Shape;266;p31"/>
          <p:cNvPicPr preferRelativeResize="0"/>
          <p:nvPr/>
        </p:nvPicPr>
        <p:blipFill rotWithShape="1">
          <a:blip r:embed="rId3">
            <a:alphaModFix/>
          </a:blip>
          <a:srcRect b="6753" l="34338" r="35957" t="21402"/>
          <a:stretch/>
        </p:blipFill>
        <p:spPr>
          <a:xfrm>
            <a:off x="1453782" y="149150"/>
            <a:ext cx="3561389" cy="4845201"/>
          </a:xfrm>
          <a:prstGeom prst="rect">
            <a:avLst/>
          </a:prstGeom>
          <a:noFill/>
          <a:ln cap="flat" cmpd="sng" w="9525">
            <a:solidFill>
              <a:schemeClr val="dk2"/>
            </a:solidFill>
            <a:prstDash val="solid"/>
            <a:round/>
            <a:headEnd len="sm" w="sm" type="none"/>
            <a:tailEnd len="sm" w="sm" type="none"/>
          </a:ln>
        </p:spPr>
      </p:pic>
      <p:sp>
        <p:nvSpPr>
          <p:cNvPr id="267" name="Google Shape;267;p31"/>
          <p:cNvSpPr/>
          <p:nvPr/>
        </p:nvSpPr>
        <p:spPr>
          <a:xfrm>
            <a:off x="1705075" y="333462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10</a:t>
            </a:r>
            <a:endParaRPr b="1" i="0" sz="1800" u="none" cap="none" strike="noStrike">
              <a:solidFill>
                <a:schemeClr val="lt1"/>
              </a:solidFill>
              <a:latin typeface="Inter"/>
              <a:ea typeface="Inter"/>
              <a:cs typeface="Inter"/>
              <a:sym typeface="Inter"/>
            </a:endParaRPr>
          </a:p>
        </p:txBody>
      </p:sp>
      <p:sp>
        <p:nvSpPr>
          <p:cNvPr id="268" name="Google Shape;268;p31"/>
          <p:cNvSpPr/>
          <p:nvPr/>
        </p:nvSpPr>
        <p:spPr>
          <a:xfrm>
            <a:off x="1705075" y="409297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11</a:t>
            </a:r>
            <a:endParaRPr b="1" i="0" sz="1800" u="none" cap="none" strike="noStrike">
              <a:solidFill>
                <a:schemeClr val="lt1"/>
              </a:solidFill>
              <a:latin typeface="Inter"/>
              <a:ea typeface="Inter"/>
              <a:cs typeface="Inter"/>
              <a:sym typeface="Inter"/>
            </a:endParaRPr>
          </a:p>
        </p:txBody>
      </p:sp>
      <p:sp>
        <p:nvSpPr>
          <p:cNvPr id="269" name="Google Shape;269;p31"/>
          <p:cNvSpPr/>
          <p:nvPr/>
        </p:nvSpPr>
        <p:spPr>
          <a:xfrm>
            <a:off x="2550025" y="4487250"/>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12</a:t>
            </a:r>
            <a:endParaRPr b="1" i="0" sz="1800" u="none" cap="none" strike="noStrike">
              <a:solidFill>
                <a:schemeClr val="lt1"/>
              </a:solidFill>
              <a:latin typeface="Inter"/>
              <a:ea typeface="Inter"/>
              <a:cs typeface="Inter"/>
              <a:sym typeface="Inter"/>
            </a:endParaRPr>
          </a:p>
        </p:txBody>
      </p:sp>
      <p:pic>
        <p:nvPicPr>
          <p:cNvPr id="270" name="Google Shape;270;p31"/>
          <p:cNvPicPr preferRelativeResize="0"/>
          <p:nvPr/>
        </p:nvPicPr>
        <p:blipFill rotWithShape="1">
          <a:blip r:embed="rId4">
            <a:alphaModFix/>
          </a:blip>
          <a:srcRect b="0" l="0" r="0" t="0"/>
          <a:stretch/>
        </p:blipFill>
        <p:spPr>
          <a:xfrm rot="516928">
            <a:off x="8827455" y="3863303"/>
            <a:ext cx="392067" cy="3920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2"/>
          <p:cNvSpPr/>
          <p:nvPr/>
        </p:nvSpPr>
        <p:spPr>
          <a:xfrm>
            <a:off x="3686850" y="0"/>
            <a:ext cx="54570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2"/>
          <p:cNvSpPr txBox="1"/>
          <p:nvPr/>
        </p:nvSpPr>
        <p:spPr>
          <a:xfrm>
            <a:off x="3686850" y="788000"/>
            <a:ext cx="5457000" cy="51204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Inter"/>
              <a:buAutoNum type="arabicPeriod"/>
            </a:pPr>
            <a:r>
              <a:rPr b="0" i="0" lang="en-GB" sz="1400" u="none" cap="none" strike="noStrike">
                <a:solidFill>
                  <a:schemeClr val="dk1"/>
                </a:solidFill>
                <a:latin typeface="Inter"/>
                <a:ea typeface="Inter"/>
                <a:cs typeface="Inter"/>
                <a:sym typeface="Inter"/>
              </a:rPr>
              <a:t>Buka laman</a:t>
            </a:r>
            <a:r>
              <a:rPr b="1" i="0" lang="en-GB" sz="1400" u="none" cap="none" strike="noStrike">
                <a:solidFill>
                  <a:schemeClr val="dk1"/>
                </a:solidFill>
                <a:latin typeface="Inter"/>
                <a:ea typeface="Inter"/>
                <a:cs typeface="Inter"/>
                <a:sym typeface="Inter"/>
              </a:rPr>
              <a:t> </a:t>
            </a:r>
            <a:r>
              <a:rPr b="1" i="0" lang="en-GB" sz="1400" u="sng" cap="none" strike="noStrike">
                <a:solidFill>
                  <a:schemeClr val="hlink"/>
                </a:solidFill>
                <a:latin typeface="Inter"/>
                <a:ea typeface="Inter"/>
                <a:cs typeface="Inter"/>
                <a:sym typeface="Inter"/>
                <a:hlinkClick r:id="rId3"/>
              </a:rPr>
              <a:t>http://belajar.id/</a:t>
            </a:r>
            <a:endParaRPr b="1" i="0" sz="1400" u="none" cap="none" strike="noStrike">
              <a:solidFill>
                <a:schemeClr val="dk1"/>
              </a:solidFill>
              <a:latin typeface="Inter"/>
              <a:ea typeface="Inter"/>
              <a:cs typeface="Inter"/>
              <a:sym typeface="Inter"/>
            </a:endParaRPr>
          </a:p>
          <a:p>
            <a:pPr indent="-317500" lvl="0" marL="457200" marR="0" rtl="0" algn="l">
              <a:lnSpc>
                <a:spcPct val="100000"/>
              </a:lnSpc>
              <a:spcBef>
                <a:spcPts val="1000"/>
              </a:spcBef>
              <a:spcAft>
                <a:spcPts val="0"/>
              </a:spcAft>
              <a:buClr>
                <a:schemeClr val="dk1"/>
              </a:buClr>
              <a:buSzPts val="1400"/>
              <a:buFont typeface="Inter"/>
              <a:buAutoNum type="arabicPeriod"/>
            </a:pPr>
            <a:r>
              <a:rPr b="0" i="0" lang="en-GB" sz="1400" u="none" cap="none" strike="noStrike">
                <a:solidFill>
                  <a:schemeClr val="dk1"/>
                </a:solidFill>
                <a:latin typeface="Inter"/>
                <a:ea typeface="Inter"/>
                <a:cs typeface="Inter"/>
                <a:sym typeface="Inter"/>
              </a:rPr>
              <a:t>Klik tombol “Reset Password” yang berada di bagian atas kanan halaman web</a:t>
            </a:r>
            <a:endParaRPr b="0" i="0" sz="1400" u="none" cap="none" strike="noStrike">
              <a:solidFill>
                <a:schemeClr val="dk1"/>
              </a:solidFill>
              <a:latin typeface="Inter"/>
              <a:ea typeface="Inter"/>
              <a:cs typeface="Inter"/>
              <a:sym typeface="Inter"/>
            </a:endParaRPr>
          </a:p>
          <a:p>
            <a:pPr indent="-317500" lvl="0" marL="457200" marR="0" rtl="0" algn="l">
              <a:lnSpc>
                <a:spcPct val="100000"/>
              </a:lnSpc>
              <a:spcBef>
                <a:spcPts val="1000"/>
              </a:spcBef>
              <a:spcAft>
                <a:spcPts val="0"/>
              </a:spcAft>
              <a:buClr>
                <a:schemeClr val="dk1"/>
              </a:buClr>
              <a:buSzPts val="1400"/>
              <a:buFont typeface="Inter"/>
              <a:buAutoNum type="arabicPeriod"/>
            </a:pPr>
            <a:r>
              <a:rPr b="0" i="0" lang="en-GB" sz="1400" u="none" cap="none" strike="noStrike">
                <a:solidFill>
                  <a:schemeClr val="dk1"/>
                </a:solidFill>
                <a:latin typeface="Inter"/>
                <a:ea typeface="Inter"/>
                <a:cs typeface="Inter"/>
                <a:sym typeface="Inter"/>
              </a:rPr>
              <a:t>Setelah itu masukkan data yang sesuai yaitu “Akun belajar.id” dan “Tanggal Lahir” sesuai Dapodik</a:t>
            </a:r>
            <a:endParaRPr b="0" i="0" sz="1400" u="none" cap="none" strike="noStrike">
              <a:solidFill>
                <a:schemeClr val="dk1"/>
              </a:solidFill>
              <a:latin typeface="Inter"/>
              <a:ea typeface="Inter"/>
              <a:cs typeface="Inter"/>
              <a:sym typeface="Inter"/>
            </a:endParaRPr>
          </a:p>
          <a:p>
            <a:pPr indent="-317500" lvl="0" marL="457200" marR="0" rtl="0" algn="l">
              <a:lnSpc>
                <a:spcPct val="100000"/>
              </a:lnSpc>
              <a:spcBef>
                <a:spcPts val="1000"/>
              </a:spcBef>
              <a:spcAft>
                <a:spcPts val="0"/>
              </a:spcAft>
              <a:buClr>
                <a:schemeClr val="dk1"/>
              </a:buClr>
              <a:buSzPts val="1400"/>
              <a:buFont typeface="Inter"/>
              <a:buAutoNum type="arabicPeriod"/>
            </a:pPr>
            <a:r>
              <a:rPr b="0" i="0" lang="en-GB" sz="1400" u="none" cap="none" strike="noStrike">
                <a:solidFill>
                  <a:schemeClr val="dk1"/>
                </a:solidFill>
                <a:latin typeface="Inter"/>
                <a:ea typeface="Inter"/>
                <a:cs typeface="Inter"/>
                <a:sym typeface="Inter"/>
              </a:rPr>
              <a:t>Setelah mengisi data, klik tombol ‘Cari Akun belajar.id’</a:t>
            </a:r>
            <a:endParaRPr b="0" i="0" sz="1400" u="none" cap="none" strike="noStrike">
              <a:solidFill>
                <a:schemeClr val="dk1"/>
              </a:solidFill>
              <a:latin typeface="Inter"/>
              <a:ea typeface="Inter"/>
              <a:cs typeface="Inter"/>
              <a:sym typeface="Inter"/>
            </a:endParaRPr>
          </a:p>
          <a:p>
            <a:pPr indent="-317500" lvl="0" marL="457200" marR="0" rtl="0" algn="l">
              <a:lnSpc>
                <a:spcPct val="100000"/>
              </a:lnSpc>
              <a:spcBef>
                <a:spcPts val="1000"/>
              </a:spcBef>
              <a:spcAft>
                <a:spcPts val="0"/>
              </a:spcAft>
              <a:buClr>
                <a:schemeClr val="dk1"/>
              </a:buClr>
              <a:buSzPts val="1400"/>
              <a:buFont typeface="Inter"/>
              <a:buAutoNum type="arabicPeriod"/>
            </a:pPr>
            <a:r>
              <a:rPr b="0" i="0" lang="en-GB" sz="1400" u="none" cap="none" strike="noStrike">
                <a:solidFill>
                  <a:schemeClr val="dk1"/>
                </a:solidFill>
                <a:latin typeface="Inter"/>
                <a:ea typeface="Inter"/>
                <a:cs typeface="Inter"/>
                <a:sym typeface="Inter"/>
              </a:rPr>
              <a:t>Kotak dialog untuk reset kata sandi akan muncul dan menampilkan email pribadi dan nomor handphone yang terdaftar pada email Akun belajar.id berdasarkan data yang Anda masukkan pada Dapodik sebelumnya</a:t>
            </a:r>
            <a:endParaRPr b="0" i="0" sz="1400" u="none" cap="none" strike="noStrike">
              <a:solidFill>
                <a:schemeClr val="dk1"/>
              </a:solidFill>
              <a:latin typeface="Inter"/>
              <a:ea typeface="Inter"/>
              <a:cs typeface="Inter"/>
              <a:sym typeface="Inter"/>
            </a:endParaRPr>
          </a:p>
          <a:p>
            <a:pPr indent="-317500" lvl="0" marL="457200" marR="0" rtl="0" algn="l">
              <a:lnSpc>
                <a:spcPct val="100000"/>
              </a:lnSpc>
              <a:spcBef>
                <a:spcPts val="1000"/>
              </a:spcBef>
              <a:spcAft>
                <a:spcPts val="0"/>
              </a:spcAft>
              <a:buClr>
                <a:schemeClr val="dk1"/>
              </a:buClr>
              <a:buSzPts val="1400"/>
              <a:buFont typeface="Inter"/>
              <a:buAutoNum type="arabicPeriod"/>
            </a:pPr>
            <a:r>
              <a:rPr b="0" i="0" lang="en-GB" sz="1400" u="none" cap="none" strike="noStrike">
                <a:solidFill>
                  <a:schemeClr val="dk1"/>
                </a:solidFill>
                <a:latin typeface="Inter"/>
                <a:ea typeface="Inter"/>
                <a:cs typeface="Inter"/>
                <a:sym typeface="Inter"/>
              </a:rPr>
              <a:t>Cek kembali data tersebut dan pilih metode yang diinginkan (melalui email atau no handphone) untuk mendapatkan informasi pengaturan ulang kata sandi Anda: </a:t>
            </a:r>
            <a:endParaRPr b="0" i="0" sz="1400" u="none" cap="none" strike="noStrike">
              <a:solidFill>
                <a:schemeClr val="dk1"/>
              </a:solidFill>
              <a:latin typeface="Inter"/>
              <a:ea typeface="Inter"/>
              <a:cs typeface="Inter"/>
              <a:sym typeface="Inter"/>
            </a:endParaRPr>
          </a:p>
          <a:p>
            <a:pPr indent="-317500" lvl="0" marL="457200" marR="0" rtl="0" algn="l">
              <a:lnSpc>
                <a:spcPct val="100000"/>
              </a:lnSpc>
              <a:spcBef>
                <a:spcPts val="1000"/>
              </a:spcBef>
              <a:spcAft>
                <a:spcPts val="0"/>
              </a:spcAft>
              <a:buClr>
                <a:schemeClr val="dk1"/>
              </a:buClr>
              <a:buSzPts val="1400"/>
              <a:buFont typeface="Inter"/>
              <a:buAutoNum type="arabicPeriod"/>
            </a:pPr>
            <a:r>
              <a:rPr b="0" i="0" lang="en-GB" sz="1400" u="none" cap="none" strike="noStrike">
                <a:solidFill>
                  <a:schemeClr val="dk1"/>
                </a:solidFill>
                <a:latin typeface="Inter"/>
                <a:ea typeface="Inter"/>
                <a:cs typeface="Inter"/>
                <a:sym typeface="Inter"/>
              </a:rPr>
              <a:t>Ketik kata sandi baru Anda di kedua kolom yang tersedia kemudian klik tombol ‘Ganti Password’</a:t>
            </a:r>
            <a:endParaRPr b="0" i="0" sz="1400" u="none" cap="none" strike="noStrike">
              <a:solidFill>
                <a:schemeClr val="dk1"/>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t/>
            </a:r>
            <a:endParaRPr b="1"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1000"/>
              </a:spcAft>
              <a:buClr>
                <a:srgbClr val="000000"/>
              </a:buClr>
              <a:buSzPts val="1500"/>
              <a:buFont typeface="Arial"/>
              <a:buNone/>
            </a:pPr>
            <a:r>
              <a:t/>
            </a:r>
            <a:endParaRPr b="0" i="0" sz="1500" u="none" cap="none" strike="noStrike">
              <a:solidFill>
                <a:srgbClr val="20124D"/>
              </a:solidFill>
              <a:latin typeface="Inter"/>
              <a:ea typeface="Inter"/>
              <a:cs typeface="Inter"/>
              <a:sym typeface="Inter"/>
            </a:endParaRPr>
          </a:p>
        </p:txBody>
      </p:sp>
      <p:sp>
        <p:nvSpPr>
          <p:cNvPr id="277" name="Google Shape;277;p32"/>
          <p:cNvSpPr txBox="1"/>
          <p:nvPr/>
        </p:nvSpPr>
        <p:spPr>
          <a:xfrm>
            <a:off x="6584112" y="143400"/>
            <a:ext cx="2399100" cy="400200"/>
          </a:xfrm>
          <a:prstGeom prst="rect">
            <a:avLst/>
          </a:prstGeom>
          <a:solidFill>
            <a:srgbClr val="4C113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RESET KATA SANDI</a:t>
            </a:r>
            <a:endParaRPr b="0" i="0" sz="1400" u="none" cap="none" strike="noStrike">
              <a:solidFill>
                <a:srgbClr val="000000"/>
              </a:solidFill>
              <a:latin typeface="Arial"/>
              <a:ea typeface="Arial"/>
              <a:cs typeface="Arial"/>
              <a:sym typeface="Arial"/>
            </a:endParaRPr>
          </a:p>
        </p:txBody>
      </p:sp>
      <p:pic>
        <p:nvPicPr>
          <p:cNvPr id="278" name="Google Shape;278;p32"/>
          <p:cNvPicPr preferRelativeResize="0"/>
          <p:nvPr/>
        </p:nvPicPr>
        <p:blipFill rotWithShape="1">
          <a:blip r:embed="rId4">
            <a:alphaModFix/>
          </a:blip>
          <a:srcRect b="0" l="6302" r="1945" t="9966"/>
          <a:stretch/>
        </p:blipFill>
        <p:spPr>
          <a:xfrm>
            <a:off x="130591" y="718175"/>
            <a:ext cx="3365375" cy="448150"/>
          </a:xfrm>
          <a:prstGeom prst="rect">
            <a:avLst/>
          </a:prstGeom>
          <a:noFill/>
          <a:ln>
            <a:noFill/>
          </a:ln>
        </p:spPr>
      </p:pic>
      <p:pic>
        <p:nvPicPr>
          <p:cNvPr id="279" name="Google Shape;279;p32"/>
          <p:cNvPicPr preferRelativeResize="0"/>
          <p:nvPr/>
        </p:nvPicPr>
        <p:blipFill rotWithShape="1">
          <a:blip r:embed="rId5">
            <a:alphaModFix/>
          </a:blip>
          <a:srcRect b="0" l="0" r="0" t="0"/>
          <a:stretch/>
        </p:blipFill>
        <p:spPr>
          <a:xfrm>
            <a:off x="401636" y="1186901"/>
            <a:ext cx="2864725" cy="2677876"/>
          </a:xfrm>
          <a:prstGeom prst="rect">
            <a:avLst/>
          </a:prstGeom>
          <a:noFill/>
          <a:ln>
            <a:noFill/>
          </a:ln>
        </p:spPr>
      </p:pic>
      <p:sp>
        <p:nvSpPr>
          <p:cNvPr id="280" name="Google Shape;280;p32"/>
          <p:cNvSpPr txBox="1"/>
          <p:nvPr/>
        </p:nvSpPr>
        <p:spPr>
          <a:xfrm>
            <a:off x="130600" y="56350"/>
            <a:ext cx="6314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rgbClr val="000000"/>
              </a:buClr>
              <a:buSzPts val="1500"/>
              <a:buFont typeface="Arial"/>
              <a:buNone/>
            </a:pPr>
            <a:r>
              <a:rPr b="1" i="0" lang="en-GB" sz="1500" u="none" cap="none" strike="noStrike">
                <a:solidFill>
                  <a:schemeClr val="dk1"/>
                </a:solidFill>
                <a:latin typeface="Inter"/>
                <a:ea typeface="Inter"/>
                <a:cs typeface="Inter"/>
                <a:sym typeface="Inter"/>
              </a:rPr>
              <a:t>Cara Mengajukan Reset Password Akun belajar.id secara mandiri untuk Peserta Didik, Pendidik dan Tenaga Kependidikan </a:t>
            </a:r>
            <a:endParaRPr b="0" i="0" sz="1500" u="none" cap="none" strike="noStrike">
              <a:solidFill>
                <a:schemeClr val="dk1"/>
              </a:solidFill>
              <a:latin typeface="Inter"/>
              <a:ea typeface="Inter"/>
              <a:cs typeface="Inter"/>
              <a:sym typeface="Inter"/>
            </a:endParaRPr>
          </a:p>
        </p:txBody>
      </p:sp>
      <p:sp>
        <p:nvSpPr>
          <p:cNvPr id="281" name="Google Shape;281;p32"/>
          <p:cNvSpPr txBox="1"/>
          <p:nvPr/>
        </p:nvSpPr>
        <p:spPr>
          <a:xfrm>
            <a:off x="130600" y="3943575"/>
            <a:ext cx="3455700" cy="11544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666666"/>
                </a:solidFill>
                <a:latin typeface="Inter"/>
                <a:ea typeface="Inter"/>
                <a:cs typeface="Inter"/>
                <a:sym typeface="Inter"/>
              </a:rPr>
              <a:t>Jika ada perbedaan atau kesalahan data baik tanggal lahir, email pribadi dan no handphone, harap untuk melakukan perbaikan data terlebih dahulu di Dapodik melalui Operator Sekolah agar dapat melakukan proses reset kata sandi sesuai dengan panduan ini.</a:t>
            </a:r>
            <a:endParaRPr b="0" i="0" sz="1100" u="none" cap="none" strike="noStrike">
              <a:solidFill>
                <a:srgbClr val="000000"/>
              </a:solidFill>
              <a:latin typeface="Arial"/>
              <a:ea typeface="Arial"/>
              <a:cs typeface="Arial"/>
              <a:sym typeface="Arial"/>
            </a:endParaRPr>
          </a:p>
        </p:txBody>
      </p:sp>
      <p:sp>
        <p:nvSpPr>
          <p:cNvPr id="282" name="Google Shape;282;p32"/>
          <p:cNvSpPr/>
          <p:nvPr/>
        </p:nvSpPr>
        <p:spPr>
          <a:xfrm>
            <a:off x="60475" y="3943575"/>
            <a:ext cx="3455700" cy="1154400"/>
          </a:xfrm>
          <a:prstGeom prst="rect">
            <a:avLst/>
          </a:prstGeom>
          <a:noFill/>
          <a:ln cap="flat" cmpd="sng" w="9525">
            <a:solidFill>
              <a:srgbClr val="E5373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3"/>
          <p:cNvSpPr/>
          <p:nvPr/>
        </p:nvSpPr>
        <p:spPr>
          <a:xfrm>
            <a:off x="-75" y="0"/>
            <a:ext cx="91440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3"/>
          <p:cNvSpPr txBox="1"/>
          <p:nvPr/>
        </p:nvSpPr>
        <p:spPr>
          <a:xfrm>
            <a:off x="335700" y="180825"/>
            <a:ext cx="6109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Cara Mengajukan Reset Password Akun belajar.id jika tidak dapat dilakukan secara mandiri</a:t>
            </a:r>
            <a:endParaRPr b="0" i="0" sz="1500" u="none" cap="none" strike="noStrike">
              <a:solidFill>
                <a:schemeClr val="dk1"/>
              </a:solidFill>
              <a:latin typeface="Inter"/>
              <a:ea typeface="Inter"/>
              <a:cs typeface="Inter"/>
              <a:sym typeface="Inter"/>
            </a:endParaRPr>
          </a:p>
        </p:txBody>
      </p:sp>
      <p:pic>
        <p:nvPicPr>
          <p:cNvPr id="289" name="Google Shape;289;p33"/>
          <p:cNvPicPr preferRelativeResize="0"/>
          <p:nvPr/>
        </p:nvPicPr>
        <p:blipFill rotWithShape="1">
          <a:blip r:embed="rId3">
            <a:alphaModFix/>
          </a:blip>
          <a:srcRect b="0" l="0" r="0" t="0"/>
          <a:stretch/>
        </p:blipFill>
        <p:spPr>
          <a:xfrm>
            <a:off x="1038047" y="1218394"/>
            <a:ext cx="3313699" cy="3393439"/>
          </a:xfrm>
          <a:prstGeom prst="rect">
            <a:avLst/>
          </a:prstGeom>
          <a:noFill/>
          <a:ln>
            <a:noFill/>
          </a:ln>
        </p:spPr>
      </p:pic>
      <p:pic>
        <p:nvPicPr>
          <p:cNvPr id="290" name="Google Shape;290;p33"/>
          <p:cNvPicPr preferRelativeResize="0"/>
          <p:nvPr/>
        </p:nvPicPr>
        <p:blipFill rotWithShape="1">
          <a:blip r:embed="rId4">
            <a:alphaModFix/>
          </a:blip>
          <a:srcRect b="0" l="0" r="0" t="0"/>
          <a:stretch/>
        </p:blipFill>
        <p:spPr>
          <a:xfrm>
            <a:off x="4557193" y="1218394"/>
            <a:ext cx="3548761" cy="3468713"/>
          </a:xfrm>
          <a:prstGeom prst="rect">
            <a:avLst/>
          </a:prstGeom>
          <a:noFill/>
          <a:ln>
            <a:noFill/>
          </a:ln>
        </p:spPr>
      </p:pic>
      <p:pic>
        <p:nvPicPr>
          <p:cNvPr id="291" name="Google Shape;291;p33"/>
          <p:cNvPicPr preferRelativeResize="0"/>
          <p:nvPr/>
        </p:nvPicPr>
        <p:blipFill rotWithShape="1">
          <a:blip r:embed="rId5">
            <a:alphaModFix/>
          </a:blip>
          <a:srcRect b="0" l="0" r="0" t="0"/>
          <a:stretch/>
        </p:blipFill>
        <p:spPr>
          <a:xfrm>
            <a:off x="1649362" y="4383300"/>
            <a:ext cx="5834100" cy="636994"/>
          </a:xfrm>
          <a:prstGeom prst="rect">
            <a:avLst/>
          </a:prstGeom>
          <a:noFill/>
          <a:ln cap="flat" cmpd="sng" w="9525">
            <a:solidFill>
              <a:srgbClr val="FFFFFF"/>
            </a:solidFill>
            <a:prstDash val="solid"/>
            <a:round/>
            <a:headEnd len="sm" w="sm" type="none"/>
            <a:tailEnd len="sm" w="sm" type="none"/>
          </a:ln>
        </p:spPr>
      </p:pic>
      <p:sp>
        <p:nvSpPr>
          <p:cNvPr id="292" name="Google Shape;292;p33"/>
          <p:cNvSpPr txBox="1"/>
          <p:nvPr/>
        </p:nvSpPr>
        <p:spPr>
          <a:xfrm>
            <a:off x="1037151" y="4442725"/>
            <a:ext cx="7123200" cy="7233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666666"/>
                </a:solidFill>
                <a:latin typeface="Inter"/>
                <a:ea typeface="Inter"/>
                <a:cs typeface="Inter"/>
                <a:sym typeface="Inter"/>
              </a:rPr>
              <a:t>Cek Video Tutorial Cara Membuka Konsol Admin dan Reset Password berikut &gt;&gt; </a:t>
            </a:r>
            <a:r>
              <a:rPr b="1" i="0" lang="en-GB" sz="1400" u="sng" cap="none" strike="noStrike">
                <a:solidFill>
                  <a:schemeClr val="hlink"/>
                </a:solidFill>
                <a:latin typeface="Inter"/>
                <a:ea typeface="Inter"/>
                <a:cs typeface="Inter"/>
                <a:sym typeface="Inter"/>
                <a:hlinkClick r:id="rId6"/>
              </a:rPr>
              <a:t>https://bit.ly/menggunakan-konsoladmin</a:t>
            </a:r>
            <a:r>
              <a:rPr b="1" i="0" lang="en-GB" sz="1400" u="none" cap="none" strike="noStrike">
                <a:solidFill>
                  <a:srgbClr val="666666"/>
                </a:solidFill>
                <a:latin typeface="Inter"/>
                <a:ea typeface="Inter"/>
                <a:cs typeface="Inter"/>
                <a:sym typeface="Inter"/>
              </a:rPr>
              <a:t> </a:t>
            </a:r>
            <a:endParaRPr b="1" i="0" sz="1400" u="none" cap="none" strike="noStrike">
              <a:solidFill>
                <a:srgbClr val="666666"/>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666666"/>
              </a:solidFill>
              <a:latin typeface="Inter"/>
              <a:ea typeface="Inter"/>
              <a:cs typeface="Inter"/>
              <a:sym typeface="Inter"/>
            </a:endParaRPr>
          </a:p>
        </p:txBody>
      </p:sp>
      <p:sp>
        <p:nvSpPr>
          <p:cNvPr id="293" name="Google Shape;293;p33"/>
          <p:cNvSpPr txBox="1"/>
          <p:nvPr/>
        </p:nvSpPr>
        <p:spPr>
          <a:xfrm>
            <a:off x="6584112" y="143400"/>
            <a:ext cx="2399100" cy="400200"/>
          </a:xfrm>
          <a:prstGeom prst="rect">
            <a:avLst/>
          </a:prstGeom>
          <a:solidFill>
            <a:srgbClr val="4C113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RESET KATA SANDI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4"/>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4"/>
          <p:cNvSpPr/>
          <p:nvPr/>
        </p:nvSpPr>
        <p:spPr>
          <a:xfrm>
            <a:off x="9414000" y="3371850"/>
            <a:ext cx="1299900" cy="669000"/>
          </a:xfrm>
          <a:prstGeom prst="homePlate">
            <a:avLst>
              <a:gd fmla="val 50000" name="adj"/>
            </a:avLst>
          </a:prstGeom>
          <a:solidFill>
            <a:srgbClr val="1C4587"/>
          </a:solidFill>
          <a:ln>
            <a:noFill/>
          </a:ln>
        </p:spPr>
        <p:txBody>
          <a:bodyPr anchorCtr="0" anchor="ctr" bIns="91425" lIns="91425" spcFirstLastPara="1" rIns="91425" wrap="square" tIns="91425">
            <a:noAutofit/>
          </a:bodyPr>
          <a:lstStyle/>
          <a:p>
            <a:pPr indent="-156674" lvl="0" marL="179999" marR="0" rtl="0" algn="l">
              <a:lnSpc>
                <a:spcPct val="100000"/>
              </a:lnSpc>
              <a:spcBef>
                <a:spcPts val="0"/>
              </a:spcBef>
              <a:spcAft>
                <a:spcPts val="0"/>
              </a:spcAft>
              <a:buClr>
                <a:srgbClr val="FFFFFF"/>
              </a:buClr>
              <a:buSzPts val="1050"/>
              <a:buFont typeface="Montserrat"/>
              <a:buAutoNum type="arabicPeriod"/>
            </a:pPr>
            <a:r>
              <a:rPr b="1" i="0" lang="en-GB" sz="1050" u="none" cap="none" strike="noStrike">
                <a:solidFill>
                  <a:srgbClr val="FFFFFF"/>
                </a:solidFill>
                <a:latin typeface="Montserrat"/>
                <a:ea typeface="Montserrat"/>
                <a:cs typeface="Montserrat"/>
                <a:sym typeface="Montserrat"/>
              </a:rPr>
              <a:t>Akses Ringkasan</a:t>
            </a:r>
            <a:endParaRPr b="1" i="0" sz="1050" u="none" cap="none" strike="noStrike">
              <a:solidFill>
                <a:srgbClr val="FFFFFF"/>
              </a:solidFill>
              <a:latin typeface="Montserrat"/>
              <a:ea typeface="Montserrat"/>
              <a:cs typeface="Montserrat"/>
              <a:sym typeface="Montserrat"/>
            </a:endParaRPr>
          </a:p>
        </p:txBody>
      </p:sp>
      <p:sp>
        <p:nvSpPr>
          <p:cNvPr id="300" name="Google Shape;300;p34"/>
          <p:cNvSpPr/>
          <p:nvPr/>
        </p:nvSpPr>
        <p:spPr>
          <a:xfrm>
            <a:off x="10342775" y="3371850"/>
            <a:ext cx="1428600" cy="669000"/>
          </a:xfrm>
          <a:prstGeom prst="chevron">
            <a:avLst>
              <a:gd fmla="val 50000" name="adj"/>
            </a:avLst>
          </a:prstGeom>
          <a:solidFill>
            <a:srgbClr val="1155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Rubik"/>
              <a:ea typeface="Rubik"/>
              <a:cs typeface="Rubik"/>
              <a:sym typeface="Rubik"/>
            </a:endParaRPr>
          </a:p>
        </p:txBody>
      </p:sp>
      <p:sp>
        <p:nvSpPr>
          <p:cNvPr id="301" name="Google Shape;301;p34"/>
          <p:cNvSpPr txBox="1"/>
          <p:nvPr/>
        </p:nvSpPr>
        <p:spPr>
          <a:xfrm>
            <a:off x="10617975" y="3483150"/>
            <a:ext cx="949200" cy="577200"/>
          </a:xfrm>
          <a:prstGeom prst="rect">
            <a:avLst/>
          </a:prstGeom>
          <a:noFill/>
          <a:ln>
            <a:noFill/>
          </a:ln>
        </p:spPr>
        <p:txBody>
          <a:bodyPr anchorCtr="0" anchor="t" bIns="91425" lIns="91425" spcFirstLastPara="1" rIns="91425" wrap="square" tIns="91425">
            <a:spAutoFit/>
          </a:bodyPr>
          <a:lstStyle/>
          <a:p>
            <a:pPr indent="-143974" lvl="0" marL="179999" marR="0" rtl="0" algn="l">
              <a:lnSpc>
                <a:spcPct val="100000"/>
              </a:lnSpc>
              <a:spcBef>
                <a:spcPts val="0"/>
              </a:spcBef>
              <a:spcAft>
                <a:spcPts val="0"/>
              </a:spcAft>
              <a:buClr>
                <a:schemeClr val="dk2"/>
              </a:buClr>
              <a:buSzPts val="850"/>
              <a:buFont typeface="Montserrat"/>
              <a:buAutoNum type="arabicPeriod" startAt="2"/>
            </a:pPr>
            <a:r>
              <a:rPr b="0" i="0" lang="en-GB" sz="850" u="none" cap="none" strike="noStrike">
                <a:solidFill>
                  <a:schemeClr val="dk2"/>
                </a:solidFill>
                <a:latin typeface="Montserrat"/>
                <a:ea typeface="Montserrat"/>
                <a:cs typeface="Montserrat"/>
                <a:sym typeface="Montserrat"/>
              </a:rPr>
              <a:t>Lihat Indikator Prioritas</a:t>
            </a:r>
            <a:endParaRPr b="0" i="0" sz="850" u="none" cap="none" strike="noStrike">
              <a:solidFill>
                <a:schemeClr val="dk2"/>
              </a:solidFill>
              <a:latin typeface="Montserrat"/>
              <a:ea typeface="Montserrat"/>
              <a:cs typeface="Montserrat"/>
              <a:sym typeface="Montserrat"/>
            </a:endParaRPr>
          </a:p>
        </p:txBody>
      </p:sp>
      <p:sp>
        <p:nvSpPr>
          <p:cNvPr id="302" name="Google Shape;302;p34"/>
          <p:cNvSpPr/>
          <p:nvPr/>
        </p:nvSpPr>
        <p:spPr>
          <a:xfrm>
            <a:off x="11430550" y="3372100"/>
            <a:ext cx="1499700" cy="669000"/>
          </a:xfrm>
          <a:prstGeom prst="chevron">
            <a:avLst>
              <a:gd fmla="val 50000" name="adj"/>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50"/>
              <a:buFont typeface="Arial"/>
              <a:buNone/>
            </a:pPr>
            <a:r>
              <a:t/>
            </a:r>
            <a:endParaRPr b="0" i="0" sz="850" u="none" cap="none" strike="noStrike">
              <a:solidFill>
                <a:srgbClr val="FFFFFF"/>
              </a:solidFill>
              <a:latin typeface="Montserrat"/>
              <a:ea typeface="Montserrat"/>
              <a:cs typeface="Montserrat"/>
              <a:sym typeface="Montserrat"/>
            </a:endParaRPr>
          </a:p>
        </p:txBody>
      </p:sp>
      <p:sp>
        <p:nvSpPr>
          <p:cNvPr id="303" name="Google Shape;303;p34"/>
          <p:cNvSpPr/>
          <p:nvPr/>
        </p:nvSpPr>
        <p:spPr>
          <a:xfrm>
            <a:off x="12574500" y="3372075"/>
            <a:ext cx="1499700" cy="669000"/>
          </a:xfrm>
          <a:prstGeom prst="chevron">
            <a:avLst>
              <a:gd fmla="val 50000" name="adj"/>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50"/>
              <a:buFont typeface="Arial"/>
              <a:buNone/>
            </a:pPr>
            <a:r>
              <a:t/>
            </a:r>
            <a:endParaRPr b="0" i="0" sz="850" u="none" cap="none" strike="noStrike">
              <a:solidFill>
                <a:schemeClr val="dk1"/>
              </a:solidFill>
              <a:latin typeface="Montserrat"/>
              <a:ea typeface="Montserrat"/>
              <a:cs typeface="Montserrat"/>
              <a:sym typeface="Montserrat"/>
            </a:endParaRPr>
          </a:p>
        </p:txBody>
      </p:sp>
      <p:sp>
        <p:nvSpPr>
          <p:cNvPr id="304" name="Google Shape;304;p34"/>
          <p:cNvSpPr/>
          <p:nvPr/>
        </p:nvSpPr>
        <p:spPr>
          <a:xfrm>
            <a:off x="13711400" y="3372100"/>
            <a:ext cx="1649400" cy="669000"/>
          </a:xfrm>
          <a:prstGeom prst="chevron">
            <a:avLst>
              <a:gd fmla="val 50000" name="adj"/>
            </a:avLst>
          </a:pr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50"/>
              <a:buFont typeface="Arial"/>
              <a:buNone/>
            </a:pPr>
            <a:r>
              <a:t/>
            </a:r>
            <a:endParaRPr b="0" i="0" sz="850" u="none" cap="none" strike="noStrike">
              <a:solidFill>
                <a:schemeClr val="dk1"/>
              </a:solidFill>
              <a:latin typeface="Montserrat"/>
              <a:ea typeface="Montserrat"/>
              <a:cs typeface="Montserrat"/>
              <a:sym typeface="Montserrat"/>
            </a:endParaRPr>
          </a:p>
        </p:txBody>
      </p:sp>
      <p:sp>
        <p:nvSpPr>
          <p:cNvPr id="305" name="Google Shape;305;p34"/>
          <p:cNvSpPr txBox="1"/>
          <p:nvPr/>
        </p:nvSpPr>
        <p:spPr>
          <a:xfrm>
            <a:off x="12784750" y="3444025"/>
            <a:ext cx="1299900" cy="446400"/>
          </a:xfrm>
          <a:prstGeom prst="rect">
            <a:avLst/>
          </a:prstGeom>
          <a:noFill/>
          <a:ln>
            <a:noFill/>
          </a:ln>
        </p:spPr>
        <p:txBody>
          <a:bodyPr anchorCtr="0" anchor="t" bIns="91425" lIns="91425" spcFirstLastPara="1" rIns="91425" wrap="square" tIns="91425">
            <a:spAutoFit/>
          </a:bodyPr>
          <a:lstStyle/>
          <a:p>
            <a:pPr indent="-143974" lvl="0" marL="179999" marR="0" rtl="0" algn="l">
              <a:lnSpc>
                <a:spcPct val="100000"/>
              </a:lnSpc>
              <a:spcBef>
                <a:spcPts val="0"/>
              </a:spcBef>
              <a:spcAft>
                <a:spcPts val="0"/>
              </a:spcAft>
              <a:buClr>
                <a:schemeClr val="dk2"/>
              </a:buClr>
              <a:buSzPts val="850"/>
              <a:buFont typeface="Montserrat"/>
              <a:buAutoNum type="arabicPeriod" startAt="4"/>
            </a:pPr>
            <a:r>
              <a:rPr b="0" i="0" lang="en-GB" sz="850" u="none" cap="none" strike="noStrike">
                <a:solidFill>
                  <a:schemeClr val="dk2"/>
                </a:solidFill>
                <a:latin typeface="Montserrat"/>
                <a:ea typeface="Montserrat"/>
                <a:cs typeface="Montserrat"/>
                <a:sym typeface="Montserrat"/>
              </a:rPr>
              <a:t>Temukan inspirasi benahi</a:t>
            </a:r>
            <a:endParaRPr b="0" i="0" sz="850" u="none" cap="none" strike="noStrike">
              <a:solidFill>
                <a:schemeClr val="dk2"/>
              </a:solidFill>
              <a:latin typeface="Montserrat"/>
              <a:ea typeface="Montserrat"/>
              <a:cs typeface="Montserrat"/>
              <a:sym typeface="Montserrat"/>
            </a:endParaRPr>
          </a:p>
        </p:txBody>
      </p:sp>
      <p:sp>
        <p:nvSpPr>
          <p:cNvPr id="306" name="Google Shape;306;p34"/>
          <p:cNvSpPr txBox="1"/>
          <p:nvPr/>
        </p:nvSpPr>
        <p:spPr>
          <a:xfrm>
            <a:off x="13957600" y="3355218"/>
            <a:ext cx="1101600" cy="708000"/>
          </a:xfrm>
          <a:prstGeom prst="rect">
            <a:avLst/>
          </a:prstGeom>
          <a:noFill/>
          <a:ln>
            <a:noFill/>
          </a:ln>
        </p:spPr>
        <p:txBody>
          <a:bodyPr anchorCtr="0" anchor="t" bIns="91425" lIns="91425" spcFirstLastPara="1" rIns="91425" wrap="square" tIns="91425">
            <a:spAutoFit/>
          </a:bodyPr>
          <a:lstStyle/>
          <a:p>
            <a:pPr indent="-143974" lvl="0" marL="179999" marR="0" rtl="0" algn="l">
              <a:lnSpc>
                <a:spcPct val="100000"/>
              </a:lnSpc>
              <a:spcBef>
                <a:spcPts val="0"/>
              </a:spcBef>
              <a:spcAft>
                <a:spcPts val="0"/>
              </a:spcAft>
              <a:buClr>
                <a:schemeClr val="dk2"/>
              </a:buClr>
              <a:buSzPts val="850"/>
              <a:buFont typeface="Montserrat"/>
              <a:buAutoNum type="arabicPeriod" startAt="5"/>
            </a:pPr>
            <a:r>
              <a:rPr b="0" i="0" lang="en-GB" sz="850" u="none" cap="none" strike="noStrike">
                <a:solidFill>
                  <a:schemeClr val="dk2"/>
                </a:solidFill>
                <a:latin typeface="Montserrat"/>
                <a:ea typeface="Montserrat"/>
                <a:cs typeface="Montserrat"/>
                <a:sym typeface="Montserrat"/>
              </a:rPr>
              <a:t>Unduh Laporan dan rekomendasi PBD</a:t>
            </a:r>
            <a:endParaRPr b="0" i="0" sz="850" u="none" cap="none" strike="noStrike">
              <a:solidFill>
                <a:schemeClr val="dk2"/>
              </a:solidFill>
              <a:latin typeface="Montserrat"/>
              <a:ea typeface="Montserrat"/>
              <a:cs typeface="Montserrat"/>
              <a:sym typeface="Montserrat"/>
            </a:endParaRPr>
          </a:p>
        </p:txBody>
      </p:sp>
      <p:sp>
        <p:nvSpPr>
          <p:cNvPr id="307" name="Google Shape;307;p34"/>
          <p:cNvSpPr txBox="1"/>
          <p:nvPr/>
        </p:nvSpPr>
        <p:spPr>
          <a:xfrm>
            <a:off x="6506025" y="711800"/>
            <a:ext cx="2637900" cy="28527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Kunjungi raporpendidikan.kemdikbud.go.id</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100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Klik/pilih “Lihat Hasil Satuan Pendidikan/Dinas Anda” untuk Login/Masuk Rapor Pendidikan dengan menggunakan akun belajar.id</a:t>
            </a:r>
            <a:endParaRPr b="0" i="0" sz="1500" u="none" cap="none" strike="noStrike">
              <a:solidFill>
                <a:srgbClr val="20124D"/>
              </a:solidFill>
              <a:latin typeface="Inter"/>
              <a:ea typeface="Inter"/>
              <a:cs typeface="Inter"/>
              <a:sym typeface="Inter"/>
            </a:endParaRPr>
          </a:p>
        </p:txBody>
      </p:sp>
      <p:sp>
        <p:nvSpPr>
          <p:cNvPr id="308" name="Google Shape;308;p34"/>
          <p:cNvSpPr txBox="1"/>
          <p:nvPr/>
        </p:nvSpPr>
        <p:spPr>
          <a:xfrm>
            <a:off x="11640550" y="3472350"/>
            <a:ext cx="1144200" cy="446400"/>
          </a:xfrm>
          <a:prstGeom prst="rect">
            <a:avLst/>
          </a:prstGeom>
          <a:noFill/>
          <a:ln>
            <a:noFill/>
          </a:ln>
        </p:spPr>
        <p:txBody>
          <a:bodyPr anchorCtr="0" anchor="t" bIns="91425" lIns="91425" spcFirstLastPara="1" rIns="91425" wrap="square" tIns="91425">
            <a:spAutoFit/>
          </a:bodyPr>
          <a:lstStyle/>
          <a:p>
            <a:pPr indent="-143974" lvl="0" marL="179999" marR="0" rtl="0" algn="l">
              <a:lnSpc>
                <a:spcPct val="100000"/>
              </a:lnSpc>
              <a:spcBef>
                <a:spcPts val="0"/>
              </a:spcBef>
              <a:spcAft>
                <a:spcPts val="0"/>
              </a:spcAft>
              <a:buClr>
                <a:schemeClr val="dk2"/>
              </a:buClr>
              <a:buSzPts val="850"/>
              <a:buFont typeface="Montserrat"/>
              <a:buAutoNum type="arabicPeriod" startAt="3"/>
            </a:pPr>
            <a:r>
              <a:rPr b="0" i="0" lang="en-GB" sz="850" u="none" cap="none" strike="noStrike">
                <a:solidFill>
                  <a:schemeClr val="dk2"/>
                </a:solidFill>
                <a:latin typeface="Montserrat"/>
                <a:ea typeface="Montserrat"/>
                <a:cs typeface="Montserrat"/>
                <a:sym typeface="Montserrat"/>
              </a:rPr>
              <a:t>Pelajari Akar Masalah</a:t>
            </a:r>
            <a:endParaRPr b="0" i="0" sz="850" u="none" cap="none" strike="noStrike">
              <a:solidFill>
                <a:schemeClr val="dk2"/>
              </a:solidFill>
              <a:latin typeface="Montserrat"/>
              <a:ea typeface="Montserrat"/>
              <a:cs typeface="Montserrat"/>
              <a:sym typeface="Montserrat"/>
            </a:endParaRPr>
          </a:p>
        </p:txBody>
      </p:sp>
      <p:sp>
        <p:nvSpPr>
          <p:cNvPr id="309" name="Google Shape;309;p34"/>
          <p:cNvSpPr txBox="1"/>
          <p:nvPr/>
        </p:nvSpPr>
        <p:spPr>
          <a:xfrm>
            <a:off x="6614250" y="143400"/>
            <a:ext cx="2399100" cy="400200"/>
          </a:xfrm>
          <a:prstGeom prst="rect">
            <a:avLst/>
          </a:prstGeom>
          <a:solidFill>
            <a:srgbClr val="6AA84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LOGIN</a:t>
            </a:r>
            <a:endParaRPr b="1" i="0" sz="1400" u="none" cap="none" strike="noStrike">
              <a:solidFill>
                <a:schemeClr val="lt1"/>
              </a:solidFill>
              <a:latin typeface="Montserrat"/>
              <a:ea typeface="Montserrat"/>
              <a:cs typeface="Montserrat"/>
              <a:sym typeface="Montserrat"/>
            </a:endParaRPr>
          </a:p>
        </p:txBody>
      </p:sp>
      <p:sp>
        <p:nvSpPr>
          <p:cNvPr id="310" name="Google Shape;310;p34"/>
          <p:cNvSpPr txBox="1"/>
          <p:nvPr/>
        </p:nvSpPr>
        <p:spPr>
          <a:xfrm>
            <a:off x="2884537" y="67954"/>
            <a:ext cx="1040400" cy="415500"/>
          </a:xfrm>
          <a:prstGeom prst="rect">
            <a:avLst/>
          </a:prstGeom>
          <a:noFill/>
          <a:ln>
            <a:noFill/>
          </a:ln>
        </p:spPr>
        <p:txBody>
          <a:bodyPr anchorCtr="0" anchor="t" bIns="91425" lIns="91425" spcFirstLastPara="1" rIns="91425" wrap="square" tIns="91425">
            <a:spAutoFit/>
          </a:bodyPr>
          <a:lstStyle/>
          <a:p>
            <a:pPr indent="-89999" lvl="0" marL="89999" marR="0" rtl="0" algn="l">
              <a:lnSpc>
                <a:spcPct val="100000"/>
              </a:lnSpc>
              <a:spcBef>
                <a:spcPts val="0"/>
              </a:spcBef>
              <a:spcAft>
                <a:spcPts val="0"/>
              </a:spcAft>
              <a:buClr>
                <a:schemeClr val="lt1"/>
              </a:buClr>
              <a:buSzPts val="750"/>
              <a:buFont typeface="Montserrat"/>
              <a:buAutoNum type="arabicPeriod" startAt="3"/>
            </a:pPr>
            <a:r>
              <a:rPr b="0" i="0" lang="en-GB" sz="750" u="none" cap="none" strike="noStrike">
                <a:solidFill>
                  <a:schemeClr val="lt1"/>
                </a:solidFill>
                <a:latin typeface="Montserrat"/>
                <a:ea typeface="Montserrat"/>
                <a:cs typeface="Montserrat"/>
                <a:sym typeface="Montserrat"/>
              </a:rPr>
              <a:t>Isi dan simpan lembar PBD</a:t>
            </a:r>
            <a:endParaRPr b="0" i="0" sz="750" u="none" cap="none" strike="noStrike">
              <a:solidFill>
                <a:schemeClr val="lt1"/>
              </a:solidFill>
              <a:latin typeface="Montserrat"/>
              <a:ea typeface="Montserrat"/>
              <a:cs typeface="Montserrat"/>
              <a:sym typeface="Montserrat"/>
            </a:endParaRPr>
          </a:p>
        </p:txBody>
      </p:sp>
      <p:sp>
        <p:nvSpPr>
          <p:cNvPr id="311" name="Google Shape;311;p34"/>
          <p:cNvSpPr txBox="1"/>
          <p:nvPr/>
        </p:nvSpPr>
        <p:spPr>
          <a:xfrm>
            <a:off x="3956130" y="33612"/>
            <a:ext cx="900900" cy="531000"/>
          </a:xfrm>
          <a:prstGeom prst="rect">
            <a:avLst/>
          </a:prstGeom>
          <a:noFill/>
          <a:ln>
            <a:noFill/>
          </a:ln>
        </p:spPr>
        <p:txBody>
          <a:bodyPr anchorCtr="0" anchor="t" bIns="91425" lIns="91425" spcFirstLastPara="1" rIns="91425" wrap="square" tIns="91425">
            <a:spAutoFit/>
          </a:bodyPr>
          <a:lstStyle/>
          <a:p>
            <a:pPr indent="-89999" lvl="0" marL="89999" marR="0" rtl="0" algn="l">
              <a:lnSpc>
                <a:spcPct val="100000"/>
              </a:lnSpc>
              <a:spcBef>
                <a:spcPts val="0"/>
              </a:spcBef>
              <a:spcAft>
                <a:spcPts val="0"/>
              </a:spcAft>
              <a:buClr>
                <a:schemeClr val="lt1"/>
              </a:buClr>
              <a:buSzPts val="750"/>
              <a:buFont typeface="Montserrat"/>
              <a:buAutoNum type="arabicPeriod" startAt="4"/>
            </a:pPr>
            <a:r>
              <a:rPr b="0" i="0" lang="en-GB" sz="750" u="none" cap="none" strike="noStrike">
                <a:solidFill>
                  <a:schemeClr val="lt1"/>
                </a:solidFill>
                <a:latin typeface="Montserrat"/>
                <a:ea typeface="Montserrat"/>
                <a:cs typeface="Montserrat"/>
                <a:sym typeface="Montserrat"/>
              </a:rPr>
              <a:t>Temukan inspirasi benahi</a:t>
            </a:r>
            <a:endParaRPr b="0" i="0" sz="750" u="none" cap="none" strike="noStrike">
              <a:solidFill>
                <a:schemeClr val="lt1"/>
              </a:solidFill>
              <a:latin typeface="Montserrat"/>
              <a:ea typeface="Montserrat"/>
              <a:cs typeface="Montserrat"/>
              <a:sym typeface="Montserrat"/>
            </a:endParaRPr>
          </a:p>
        </p:txBody>
      </p:sp>
      <p:pic>
        <p:nvPicPr>
          <p:cNvPr id="312" name="Google Shape;312;p34"/>
          <p:cNvPicPr preferRelativeResize="0"/>
          <p:nvPr/>
        </p:nvPicPr>
        <p:blipFill rotWithShape="1">
          <a:blip r:embed="rId3">
            <a:alphaModFix/>
          </a:blip>
          <a:srcRect b="0" l="0" r="42216" t="0"/>
          <a:stretch/>
        </p:blipFill>
        <p:spPr>
          <a:xfrm>
            <a:off x="1272275" y="713513"/>
            <a:ext cx="4310873" cy="3760150"/>
          </a:xfrm>
          <a:prstGeom prst="rect">
            <a:avLst/>
          </a:prstGeom>
          <a:noFill/>
          <a:ln cap="flat" cmpd="sng" w="9525">
            <a:solidFill>
              <a:srgbClr val="A4C2F4"/>
            </a:solidFill>
            <a:prstDash val="solid"/>
            <a:round/>
            <a:headEnd len="sm" w="sm" type="none"/>
            <a:tailEnd len="sm" w="sm" type="none"/>
          </a:ln>
        </p:spPr>
      </p:pic>
      <p:pic>
        <p:nvPicPr>
          <p:cNvPr id="313" name="Google Shape;313;p34"/>
          <p:cNvPicPr preferRelativeResize="0"/>
          <p:nvPr/>
        </p:nvPicPr>
        <p:blipFill rotWithShape="1">
          <a:blip r:embed="rId4">
            <a:alphaModFix/>
          </a:blip>
          <a:srcRect b="0" l="0" r="0" t="0"/>
          <a:stretch/>
        </p:blipFill>
        <p:spPr>
          <a:xfrm>
            <a:off x="1226300" y="669837"/>
            <a:ext cx="2529982" cy="290700"/>
          </a:xfrm>
          <a:prstGeom prst="rect">
            <a:avLst/>
          </a:prstGeom>
          <a:noFill/>
          <a:ln cap="flat" cmpd="sng" w="9525">
            <a:solidFill>
              <a:schemeClr val="dk1"/>
            </a:solidFill>
            <a:prstDash val="solid"/>
            <a:round/>
            <a:headEnd len="sm" w="sm" type="none"/>
            <a:tailEnd len="sm" w="sm" type="none"/>
          </a:ln>
        </p:spPr>
      </p:pic>
      <p:sp>
        <p:nvSpPr>
          <p:cNvPr id="314" name="Google Shape;314;p34"/>
          <p:cNvSpPr/>
          <p:nvPr/>
        </p:nvSpPr>
        <p:spPr>
          <a:xfrm>
            <a:off x="3688175" y="669831"/>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a:t>
            </a:r>
            <a:endParaRPr b="1" i="0" sz="1800" u="none" cap="none" strike="noStrike">
              <a:solidFill>
                <a:schemeClr val="lt1"/>
              </a:solidFill>
              <a:latin typeface="Inter"/>
              <a:ea typeface="Inter"/>
              <a:cs typeface="Inter"/>
              <a:sym typeface="Inter"/>
            </a:endParaRPr>
          </a:p>
        </p:txBody>
      </p:sp>
      <p:sp>
        <p:nvSpPr>
          <p:cNvPr id="315" name="Google Shape;315;p34"/>
          <p:cNvSpPr/>
          <p:nvPr/>
        </p:nvSpPr>
        <p:spPr>
          <a:xfrm>
            <a:off x="1402725" y="3560638"/>
            <a:ext cx="2353500" cy="446400"/>
          </a:xfrm>
          <a:prstGeom prst="rect">
            <a:avLst/>
          </a:prstGeom>
          <a:no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4"/>
          <p:cNvSpPr/>
          <p:nvPr/>
        </p:nvSpPr>
        <p:spPr>
          <a:xfrm>
            <a:off x="3582825" y="3444631"/>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2</a:t>
            </a:r>
            <a:endParaRPr b="1" i="0" sz="1800" u="none" cap="none" strike="noStrike">
              <a:solidFill>
                <a:schemeClr val="lt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p:nvPr/>
        </p:nvSpPr>
        <p:spPr>
          <a:xfrm>
            <a:off x="-75" y="0"/>
            <a:ext cx="91440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7"/>
          <p:cNvSpPr/>
          <p:nvPr/>
        </p:nvSpPr>
        <p:spPr>
          <a:xfrm>
            <a:off x="-10" y="1924245"/>
            <a:ext cx="1895400" cy="521700"/>
          </a:xfrm>
          <a:prstGeom prst="rect">
            <a:avLst/>
          </a:prstGeom>
          <a:solidFill>
            <a:srgbClr val="EEEEEE"/>
          </a:solidFill>
          <a:ln cap="flat" cmpd="sng" w="9525">
            <a:solidFill>
              <a:srgbClr val="2012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1300" u="none" cap="none" strike="noStrike">
                <a:solidFill>
                  <a:schemeClr val="dk1"/>
                </a:solidFill>
                <a:latin typeface="Inter"/>
                <a:ea typeface="Inter"/>
                <a:cs typeface="Inter"/>
                <a:sym typeface="Inter"/>
              </a:rPr>
              <a:t>Cari tahu Status Akun Belajar.id</a:t>
            </a:r>
            <a:endParaRPr b="1" i="0" sz="1300" u="none" cap="none" strike="noStrike">
              <a:solidFill>
                <a:srgbClr val="000000"/>
              </a:solidFill>
              <a:latin typeface="Inter"/>
              <a:ea typeface="Inter"/>
              <a:cs typeface="Inter"/>
              <a:sym typeface="Inter"/>
            </a:endParaRPr>
          </a:p>
        </p:txBody>
      </p:sp>
      <p:sp>
        <p:nvSpPr>
          <p:cNvPr id="82" name="Google Shape;82;p17"/>
          <p:cNvSpPr/>
          <p:nvPr/>
        </p:nvSpPr>
        <p:spPr>
          <a:xfrm>
            <a:off x="1799975" y="1020813"/>
            <a:ext cx="1715700" cy="58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Inter"/>
                <a:ea typeface="Inter"/>
                <a:cs typeface="Inter"/>
                <a:sym typeface="Inter"/>
              </a:rPr>
              <a:t>Status Akun:</a:t>
            </a:r>
            <a:endParaRPr b="1" i="0" sz="13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Inter"/>
                <a:ea typeface="Inter"/>
                <a:cs typeface="Inter"/>
                <a:sym typeface="Inter"/>
              </a:rPr>
              <a:t>Tidak Ditemukan</a:t>
            </a:r>
            <a:endParaRPr b="0" i="0" sz="1300" u="none" cap="none" strike="noStrike">
              <a:solidFill>
                <a:srgbClr val="000000"/>
              </a:solidFill>
              <a:latin typeface="Inter"/>
              <a:ea typeface="Inter"/>
              <a:cs typeface="Inter"/>
              <a:sym typeface="Inter"/>
            </a:endParaRPr>
          </a:p>
        </p:txBody>
      </p:sp>
      <p:sp>
        <p:nvSpPr>
          <p:cNvPr id="83" name="Google Shape;83;p17"/>
          <p:cNvSpPr/>
          <p:nvPr/>
        </p:nvSpPr>
        <p:spPr>
          <a:xfrm>
            <a:off x="1667050" y="3193250"/>
            <a:ext cx="1715700" cy="609900"/>
          </a:xfrm>
          <a:prstGeom prst="rect">
            <a:avLst/>
          </a:prstGeom>
          <a:solidFill>
            <a:schemeClr val="lt2"/>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Inter"/>
                <a:ea typeface="Inter"/>
                <a:cs typeface="Inter"/>
                <a:sym typeface="Inter"/>
              </a:rPr>
              <a:t>Status Akun:</a:t>
            </a:r>
            <a:endParaRPr b="1" i="0" sz="13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Inter"/>
                <a:ea typeface="Inter"/>
                <a:cs typeface="Inter"/>
                <a:sym typeface="Inter"/>
              </a:rPr>
              <a:t>Ditemukan</a:t>
            </a:r>
            <a:endParaRPr b="0" i="0" sz="1300" u="none" cap="none" strike="noStrike">
              <a:solidFill>
                <a:srgbClr val="000000"/>
              </a:solidFill>
              <a:latin typeface="Inter"/>
              <a:ea typeface="Inter"/>
              <a:cs typeface="Inter"/>
              <a:sym typeface="Inter"/>
            </a:endParaRPr>
          </a:p>
        </p:txBody>
      </p:sp>
      <p:cxnSp>
        <p:nvCxnSpPr>
          <p:cNvPr id="84" name="Google Shape;84;p17"/>
          <p:cNvCxnSpPr>
            <a:stCxn id="81" idx="2"/>
            <a:endCxn id="83" idx="1"/>
          </p:cNvCxnSpPr>
          <p:nvPr/>
        </p:nvCxnSpPr>
        <p:spPr>
          <a:xfrm flipH="1" rot="-5400000">
            <a:off x="781190" y="2612445"/>
            <a:ext cx="1052400" cy="719400"/>
          </a:xfrm>
          <a:prstGeom prst="bentConnector2">
            <a:avLst/>
          </a:prstGeom>
          <a:noFill/>
          <a:ln cap="flat" cmpd="sng" w="9525">
            <a:solidFill>
              <a:schemeClr val="dk2"/>
            </a:solidFill>
            <a:prstDash val="solid"/>
            <a:round/>
            <a:headEnd len="sm" w="sm" type="none"/>
            <a:tailEnd len="med" w="med" type="stealth"/>
          </a:ln>
        </p:spPr>
      </p:cxnSp>
      <p:sp>
        <p:nvSpPr>
          <p:cNvPr id="85" name="Google Shape;85;p17"/>
          <p:cNvSpPr/>
          <p:nvPr/>
        </p:nvSpPr>
        <p:spPr>
          <a:xfrm>
            <a:off x="6780950" y="2545725"/>
            <a:ext cx="2277900" cy="609900"/>
          </a:xfrm>
          <a:prstGeom prst="rect">
            <a:avLst/>
          </a:prstGeom>
          <a:solidFill>
            <a:srgbClr val="D9EAD3"/>
          </a:solidFill>
          <a:ln cap="flat" cmpd="sng" w="2857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Inter"/>
                <a:ea typeface="Inter"/>
                <a:cs typeface="Inter"/>
                <a:sym typeface="Inter"/>
              </a:rPr>
              <a:t>Lakukan aktivasi akun Belajar.id</a:t>
            </a:r>
            <a:endParaRPr b="1" i="0" sz="1300" u="none" cap="none" strike="noStrike">
              <a:solidFill>
                <a:srgbClr val="000000"/>
              </a:solidFill>
              <a:latin typeface="Inter"/>
              <a:ea typeface="Inter"/>
              <a:cs typeface="Inter"/>
              <a:sym typeface="Inter"/>
            </a:endParaRPr>
          </a:p>
        </p:txBody>
      </p:sp>
      <p:sp>
        <p:nvSpPr>
          <p:cNvPr id="86" name="Google Shape;86;p17"/>
          <p:cNvSpPr/>
          <p:nvPr/>
        </p:nvSpPr>
        <p:spPr>
          <a:xfrm>
            <a:off x="3970725" y="4104063"/>
            <a:ext cx="2277900" cy="58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Inter"/>
                <a:ea typeface="Inter"/>
                <a:cs typeface="Inter"/>
                <a:sym typeface="Inter"/>
              </a:rPr>
              <a:t>Status Akun:</a:t>
            </a:r>
            <a:endParaRPr b="1" i="0" sz="13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Inter"/>
                <a:ea typeface="Inter"/>
                <a:cs typeface="Inter"/>
                <a:sym typeface="Inter"/>
              </a:rPr>
              <a:t>Sudah diaktivasi</a:t>
            </a:r>
            <a:endParaRPr b="0" i="0" sz="1300" u="none" cap="none" strike="noStrike">
              <a:solidFill>
                <a:srgbClr val="000000"/>
              </a:solidFill>
              <a:latin typeface="Inter"/>
              <a:ea typeface="Inter"/>
              <a:cs typeface="Inter"/>
              <a:sym typeface="Inter"/>
            </a:endParaRPr>
          </a:p>
        </p:txBody>
      </p:sp>
      <p:sp>
        <p:nvSpPr>
          <p:cNvPr id="87" name="Google Shape;87;p17"/>
          <p:cNvSpPr/>
          <p:nvPr/>
        </p:nvSpPr>
        <p:spPr>
          <a:xfrm>
            <a:off x="5198025" y="1024574"/>
            <a:ext cx="22779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Inter"/>
                <a:ea typeface="Inter"/>
                <a:cs typeface="Inter"/>
                <a:sym typeface="Inter"/>
              </a:rPr>
              <a:t>Buat Akun Belajar.id</a:t>
            </a:r>
            <a:endParaRPr b="1" i="0" sz="1300" u="none" cap="none" strike="noStrike">
              <a:solidFill>
                <a:srgbClr val="000000"/>
              </a:solidFill>
              <a:latin typeface="Inter"/>
              <a:ea typeface="Inter"/>
              <a:cs typeface="Inter"/>
              <a:sym typeface="Inter"/>
            </a:endParaRPr>
          </a:p>
        </p:txBody>
      </p:sp>
      <p:sp>
        <p:nvSpPr>
          <p:cNvPr id="88" name="Google Shape;88;p17"/>
          <p:cNvSpPr/>
          <p:nvPr/>
        </p:nvSpPr>
        <p:spPr>
          <a:xfrm>
            <a:off x="3970725" y="2560575"/>
            <a:ext cx="2277900" cy="580200"/>
          </a:xfrm>
          <a:prstGeom prst="rect">
            <a:avLst/>
          </a:prstGeom>
          <a:solidFill>
            <a:srgbClr val="D9EAD3"/>
          </a:solidFill>
          <a:ln cap="flat" cmpd="sng" w="2857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Inter"/>
                <a:ea typeface="Inter"/>
                <a:cs typeface="Inter"/>
                <a:sym typeface="Inter"/>
              </a:rPr>
              <a:t>Status Akun:</a:t>
            </a:r>
            <a:endParaRPr b="1" i="0" sz="13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Inter"/>
                <a:ea typeface="Inter"/>
                <a:cs typeface="Inter"/>
                <a:sym typeface="Inter"/>
              </a:rPr>
              <a:t>Belum diaktivasi</a:t>
            </a:r>
            <a:endParaRPr b="0" i="0" sz="1300" u="none" cap="none" strike="noStrike">
              <a:solidFill>
                <a:srgbClr val="000000"/>
              </a:solidFill>
              <a:latin typeface="Inter"/>
              <a:ea typeface="Inter"/>
              <a:cs typeface="Inter"/>
              <a:sym typeface="Inter"/>
            </a:endParaRPr>
          </a:p>
        </p:txBody>
      </p:sp>
      <p:sp>
        <p:nvSpPr>
          <p:cNvPr id="89" name="Google Shape;89;p17"/>
          <p:cNvSpPr/>
          <p:nvPr/>
        </p:nvSpPr>
        <p:spPr>
          <a:xfrm>
            <a:off x="3803700" y="2426399"/>
            <a:ext cx="309900" cy="290700"/>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2</a:t>
            </a:r>
            <a:endParaRPr b="1" i="0" sz="1800" u="none" cap="none" strike="noStrike">
              <a:solidFill>
                <a:schemeClr val="lt1"/>
              </a:solidFill>
              <a:latin typeface="Inter"/>
              <a:ea typeface="Inter"/>
              <a:cs typeface="Inter"/>
              <a:sym typeface="Inter"/>
            </a:endParaRPr>
          </a:p>
        </p:txBody>
      </p:sp>
      <p:sp>
        <p:nvSpPr>
          <p:cNvPr id="90" name="Google Shape;90;p17"/>
          <p:cNvSpPr/>
          <p:nvPr/>
        </p:nvSpPr>
        <p:spPr>
          <a:xfrm>
            <a:off x="6780950" y="4104075"/>
            <a:ext cx="22779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Inter"/>
                <a:ea typeface="Inter"/>
                <a:cs typeface="Inter"/>
                <a:sym typeface="Inter"/>
              </a:rPr>
              <a:t>Sudah dapat mengakses platform Rapor Pendidikan</a:t>
            </a:r>
            <a:endParaRPr b="1" i="0" sz="1200" u="none" cap="none" strike="noStrike">
              <a:solidFill>
                <a:srgbClr val="000000"/>
              </a:solidFill>
              <a:latin typeface="Inter"/>
              <a:ea typeface="Inter"/>
              <a:cs typeface="Inter"/>
              <a:sym typeface="Inter"/>
            </a:endParaRPr>
          </a:p>
        </p:txBody>
      </p:sp>
      <p:sp>
        <p:nvSpPr>
          <p:cNvPr id="91" name="Google Shape;91;p17"/>
          <p:cNvSpPr/>
          <p:nvPr/>
        </p:nvSpPr>
        <p:spPr>
          <a:xfrm>
            <a:off x="-15025" y="1795031"/>
            <a:ext cx="309900" cy="290700"/>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a:t>
            </a:r>
            <a:endParaRPr b="1" i="0" sz="1800" u="none" cap="none" strike="noStrike">
              <a:solidFill>
                <a:schemeClr val="lt1"/>
              </a:solidFill>
              <a:latin typeface="Inter"/>
              <a:ea typeface="Inter"/>
              <a:cs typeface="Inter"/>
              <a:sym typeface="Inter"/>
            </a:endParaRPr>
          </a:p>
        </p:txBody>
      </p:sp>
      <p:sp>
        <p:nvSpPr>
          <p:cNvPr id="92" name="Google Shape;92;p17"/>
          <p:cNvSpPr/>
          <p:nvPr/>
        </p:nvSpPr>
        <p:spPr>
          <a:xfrm>
            <a:off x="3803688" y="3953618"/>
            <a:ext cx="309900" cy="290700"/>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3</a:t>
            </a:r>
            <a:endParaRPr b="1" i="0" sz="1800" u="none" cap="none" strike="noStrike">
              <a:solidFill>
                <a:schemeClr val="lt1"/>
              </a:solidFill>
              <a:latin typeface="Inter"/>
              <a:ea typeface="Inter"/>
              <a:cs typeface="Inter"/>
              <a:sym typeface="Inter"/>
            </a:endParaRPr>
          </a:p>
        </p:txBody>
      </p:sp>
      <p:cxnSp>
        <p:nvCxnSpPr>
          <p:cNvPr id="93" name="Google Shape;93;p17"/>
          <p:cNvCxnSpPr>
            <a:stCxn id="83" idx="3"/>
            <a:endCxn id="86" idx="1"/>
          </p:cNvCxnSpPr>
          <p:nvPr/>
        </p:nvCxnSpPr>
        <p:spPr>
          <a:xfrm>
            <a:off x="3382750" y="3498200"/>
            <a:ext cx="588000" cy="896100"/>
          </a:xfrm>
          <a:prstGeom prst="bentConnector3">
            <a:avLst>
              <a:gd fmla="val 49998" name="adj1"/>
            </a:avLst>
          </a:prstGeom>
          <a:noFill/>
          <a:ln cap="flat" cmpd="sng" w="9525">
            <a:solidFill>
              <a:schemeClr val="dk2"/>
            </a:solidFill>
            <a:prstDash val="solid"/>
            <a:round/>
            <a:headEnd len="sm" w="sm" type="none"/>
            <a:tailEnd len="sm" w="sm" type="none"/>
          </a:ln>
        </p:spPr>
      </p:cxnSp>
      <p:cxnSp>
        <p:nvCxnSpPr>
          <p:cNvPr id="94" name="Google Shape;94;p17"/>
          <p:cNvCxnSpPr>
            <a:stCxn id="83" idx="3"/>
            <a:endCxn id="88" idx="1"/>
          </p:cNvCxnSpPr>
          <p:nvPr/>
        </p:nvCxnSpPr>
        <p:spPr>
          <a:xfrm flipH="1" rot="10800000">
            <a:off x="3382750" y="2850800"/>
            <a:ext cx="588000" cy="647400"/>
          </a:xfrm>
          <a:prstGeom prst="bentConnector3">
            <a:avLst>
              <a:gd fmla="val 49998" name="adj1"/>
            </a:avLst>
          </a:prstGeom>
          <a:noFill/>
          <a:ln cap="flat" cmpd="sng" w="9525">
            <a:solidFill>
              <a:schemeClr val="dk2"/>
            </a:solidFill>
            <a:prstDash val="solid"/>
            <a:round/>
            <a:headEnd len="sm" w="sm" type="none"/>
            <a:tailEnd len="med" w="med" type="stealth"/>
          </a:ln>
        </p:spPr>
      </p:cxnSp>
      <p:cxnSp>
        <p:nvCxnSpPr>
          <p:cNvPr id="95" name="Google Shape;95;p17"/>
          <p:cNvCxnSpPr>
            <a:endCxn id="82" idx="1"/>
          </p:cNvCxnSpPr>
          <p:nvPr/>
        </p:nvCxnSpPr>
        <p:spPr>
          <a:xfrm flipH="1" rot="10800000">
            <a:off x="947675" y="1310913"/>
            <a:ext cx="852300" cy="591300"/>
          </a:xfrm>
          <a:prstGeom prst="bentConnector3">
            <a:avLst>
              <a:gd fmla="val -3282" name="adj1"/>
            </a:avLst>
          </a:prstGeom>
          <a:noFill/>
          <a:ln cap="flat" cmpd="sng" w="9525">
            <a:solidFill>
              <a:schemeClr val="dk2"/>
            </a:solidFill>
            <a:prstDash val="solid"/>
            <a:round/>
            <a:headEnd len="sm" w="sm" type="none"/>
            <a:tailEnd len="sm" w="sm" type="none"/>
          </a:ln>
        </p:spPr>
      </p:cxnSp>
      <p:sp>
        <p:nvSpPr>
          <p:cNvPr id="96" name="Google Shape;96;p17"/>
          <p:cNvSpPr/>
          <p:nvPr/>
        </p:nvSpPr>
        <p:spPr>
          <a:xfrm>
            <a:off x="1509300" y="3020418"/>
            <a:ext cx="309900" cy="290700"/>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1B</a:t>
            </a:r>
            <a:endParaRPr b="1" i="0" sz="1800" u="none" cap="none" strike="noStrike">
              <a:solidFill>
                <a:schemeClr val="lt1"/>
              </a:solidFill>
              <a:latin typeface="Inter"/>
              <a:ea typeface="Inter"/>
              <a:cs typeface="Inter"/>
              <a:sym typeface="Inter"/>
            </a:endParaRPr>
          </a:p>
        </p:txBody>
      </p:sp>
      <p:sp>
        <p:nvSpPr>
          <p:cNvPr id="97" name="Google Shape;97;p17"/>
          <p:cNvSpPr/>
          <p:nvPr/>
        </p:nvSpPr>
        <p:spPr>
          <a:xfrm>
            <a:off x="1585500" y="886818"/>
            <a:ext cx="309900" cy="290700"/>
          </a:xfrm>
          <a:prstGeom prst="ellipse">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1A</a:t>
            </a:r>
            <a:endParaRPr b="1" i="0" sz="1800" u="none" cap="none" strike="noStrike">
              <a:solidFill>
                <a:schemeClr val="lt1"/>
              </a:solidFill>
              <a:latin typeface="Inter"/>
              <a:ea typeface="Inter"/>
              <a:cs typeface="Inter"/>
              <a:sym typeface="Inter"/>
            </a:endParaRPr>
          </a:p>
        </p:txBody>
      </p:sp>
      <p:cxnSp>
        <p:nvCxnSpPr>
          <p:cNvPr id="98" name="Google Shape;98;p17"/>
          <p:cNvCxnSpPr>
            <a:stCxn id="82" idx="3"/>
            <a:endCxn id="87" idx="1"/>
          </p:cNvCxnSpPr>
          <p:nvPr/>
        </p:nvCxnSpPr>
        <p:spPr>
          <a:xfrm>
            <a:off x="3515675" y="1310913"/>
            <a:ext cx="1682400" cy="0"/>
          </a:xfrm>
          <a:prstGeom prst="straightConnector1">
            <a:avLst/>
          </a:prstGeom>
          <a:noFill/>
          <a:ln cap="flat" cmpd="sng" w="9525">
            <a:solidFill>
              <a:schemeClr val="dk2"/>
            </a:solidFill>
            <a:prstDash val="solid"/>
            <a:round/>
            <a:headEnd len="sm" w="sm" type="none"/>
            <a:tailEnd len="med" w="med" type="triangle"/>
          </a:ln>
        </p:spPr>
      </p:cxnSp>
      <p:cxnSp>
        <p:nvCxnSpPr>
          <p:cNvPr id="99" name="Google Shape;99;p17"/>
          <p:cNvCxnSpPr>
            <a:endCxn id="85" idx="1"/>
          </p:cNvCxnSpPr>
          <p:nvPr/>
        </p:nvCxnSpPr>
        <p:spPr>
          <a:xfrm flipH="1" rot="10800000">
            <a:off x="6246650" y="2850675"/>
            <a:ext cx="534300" cy="600"/>
          </a:xfrm>
          <a:prstGeom prst="straightConnector1">
            <a:avLst/>
          </a:prstGeom>
          <a:noFill/>
          <a:ln cap="flat" cmpd="sng" w="9525">
            <a:solidFill>
              <a:schemeClr val="dk2"/>
            </a:solidFill>
            <a:prstDash val="solid"/>
            <a:round/>
            <a:headEnd len="sm" w="sm" type="none"/>
            <a:tailEnd len="med" w="med" type="triangle"/>
          </a:ln>
        </p:spPr>
      </p:cxnSp>
      <p:cxnSp>
        <p:nvCxnSpPr>
          <p:cNvPr id="100" name="Google Shape;100;p17"/>
          <p:cNvCxnSpPr/>
          <p:nvPr/>
        </p:nvCxnSpPr>
        <p:spPr>
          <a:xfrm flipH="1" rot="10800000">
            <a:off x="6275450" y="4390125"/>
            <a:ext cx="505500" cy="8100"/>
          </a:xfrm>
          <a:prstGeom prst="straightConnector1">
            <a:avLst/>
          </a:prstGeom>
          <a:noFill/>
          <a:ln cap="flat" cmpd="sng" w="9525">
            <a:solidFill>
              <a:schemeClr val="dk2"/>
            </a:solidFill>
            <a:prstDash val="solid"/>
            <a:round/>
            <a:headEnd len="sm" w="sm" type="none"/>
            <a:tailEnd len="med" w="med" type="triangle"/>
          </a:ln>
        </p:spPr>
      </p:cxnSp>
      <p:cxnSp>
        <p:nvCxnSpPr>
          <p:cNvPr id="101" name="Google Shape;101;p17"/>
          <p:cNvCxnSpPr>
            <a:endCxn id="85" idx="0"/>
          </p:cNvCxnSpPr>
          <p:nvPr/>
        </p:nvCxnSpPr>
        <p:spPr>
          <a:xfrm flipH="1" rot="-5400000">
            <a:off x="7097600" y="1723425"/>
            <a:ext cx="1203600" cy="441000"/>
          </a:xfrm>
          <a:prstGeom prst="bentConnector3">
            <a:avLst>
              <a:gd fmla="val -1201" name="adj1"/>
            </a:avLst>
          </a:prstGeom>
          <a:noFill/>
          <a:ln cap="flat" cmpd="sng" w="9525">
            <a:solidFill>
              <a:schemeClr val="dk2"/>
            </a:solidFill>
            <a:prstDash val="solid"/>
            <a:round/>
            <a:headEnd len="sm" w="sm" type="none"/>
            <a:tailEnd len="med" w="med" type="stealth"/>
          </a:ln>
        </p:spPr>
      </p:cxnSp>
      <p:cxnSp>
        <p:nvCxnSpPr>
          <p:cNvPr id="102" name="Google Shape;102;p17"/>
          <p:cNvCxnSpPr>
            <a:stCxn id="85" idx="2"/>
            <a:endCxn id="90" idx="0"/>
          </p:cNvCxnSpPr>
          <p:nvPr/>
        </p:nvCxnSpPr>
        <p:spPr>
          <a:xfrm>
            <a:off x="7919900" y="3155625"/>
            <a:ext cx="0" cy="948600"/>
          </a:xfrm>
          <a:prstGeom prst="straightConnector1">
            <a:avLst/>
          </a:prstGeom>
          <a:noFill/>
          <a:ln cap="flat" cmpd="sng" w="9525">
            <a:solidFill>
              <a:schemeClr val="dk2"/>
            </a:solidFill>
            <a:prstDash val="solid"/>
            <a:round/>
            <a:headEnd len="sm" w="sm" type="none"/>
            <a:tailEnd len="med" w="med" type="triangle"/>
          </a:ln>
        </p:spPr>
      </p:cxnSp>
      <p:sp>
        <p:nvSpPr>
          <p:cNvPr id="103" name="Google Shape;103;p17"/>
          <p:cNvSpPr txBox="1"/>
          <p:nvPr/>
        </p:nvSpPr>
        <p:spPr>
          <a:xfrm>
            <a:off x="335700" y="180825"/>
            <a:ext cx="84645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Gambaran umum akses Akun belajar.id untuk mengakses </a:t>
            </a:r>
            <a:endParaRPr b="1" i="0" sz="18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platform Rapor Pendidikan</a:t>
            </a:r>
            <a:endParaRPr b="1" i="0" sz="18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1000"/>
              </a:spcAft>
              <a:buClr>
                <a:srgbClr val="000000"/>
              </a:buClr>
              <a:buSzPts val="1500"/>
              <a:buFont typeface="Arial"/>
              <a:buNone/>
            </a:pPr>
            <a:r>
              <a:t/>
            </a:r>
            <a:endParaRPr b="0" i="0" sz="1500" u="none" cap="none" strike="noStrike">
              <a:solidFill>
                <a:schemeClr val="dk1"/>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8"/>
          <p:cNvSpPr txBox="1"/>
          <p:nvPr/>
        </p:nvSpPr>
        <p:spPr>
          <a:xfrm>
            <a:off x="6506025" y="1016600"/>
            <a:ext cx="2637900" cy="13392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100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Untuk mencari tahu Akun Belajar.id, buka https://belajar.id pada peramban di perangkat Anda</a:t>
            </a:r>
            <a:endParaRPr b="0" i="0" sz="1500" u="none" cap="none" strike="noStrike">
              <a:solidFill>
                <a:srgbClr val="20124D"/>
              </a:solidFill>
              <a:latin typeface="Inter"/>
              <a:ea typeface="Inter"/>
              <a:cs typeface="Inter"/>
              <a:sym typeface="Inter"/>
            </a:endParaRPr>
          </a:p>
        </p:txBody>
      </p:sp>
      <p:sp>
        <p:nvSpPr>
          <p:cNvPr id="110" name="Google Shape;110;p18"/>
          <p:cNvSpPr txBox="1"/>
          <p:nvPr/>
        </p:nvSpPr>
        <p:spPr>
          <a:xfrm>
            <a:off x="6614250" y="143400"/>
            <a:ext cx="2399100" cy="831300"/>
          </a:xfrm>
          <a:prstGeom prst="rect">
            <a:avLst/>
          </a:prstGeom>
          <a:solidFill>
            <a:srgbClr val="CC0000"/>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lt1"/>
              </a:buClr>
              <a:buSzPts val="1400"/>
              <a:buFont typeface="Montserrat"/>
              <a:buAutoNum type="arabicPeriod"/>
            </a:pPr>
            <a:r>
              <a:rPr b="1" i="0" lang="en-GB" sz="1400" u="none" cap="none" strike="noStrike">
                <a:solidFill>
                  <a:schemeClr val="lt1"/>
                </a:solidFill>
                <a:latin typeface="Montserrat"/>
                <a:ea typeface="Montserrat"/>
                <a:cs typeface="Montserrat"/>
                <a:sym typeface="Montserrat"/>
              </a:rPr>
              <a:t>CARI TAHU STATUS AKUN BELAJAR.ID</a:t>
            </a:r>
            <a:endParaRPr b="1" i="0" sz="1400" u="none" cap="none" strike="noStrike">
              <a:solidFill>
                <a:schemeClr val="lt1"/>
              </a:solidFill>
              <a:latin typeface="Montserrat"/>
              <a:ea typeface="Montserrat"/>
              <a:cs typeface="Montserrat"/>
              <a:sym typeface="Montserrat"/>
            </a:endParaRPr>
          </a:p>
        </p:txBody>
      </p:sp>
      <p:pic>
        <p:nvPicPr>
          <p:cNvPr id="111" name="Google Shape;111;p18"/>
          <p:cNvPicPr preferRelativeResize="0"/>
          <p:nvPr/>
        </p:nvPicPr>
        <p:blipFill rotWithShape="1">
          <a:blip r:embed="rId3">
            <a:alphaModFix/>
          </a:blip>
          <a:srcRect b="51541" l="5974" r="62631" t="32222"/>
          <a:stretch/>
        </p:blipFill>
        <p:spPr>
          <a:xfrm>
            <a:off x="1004575" y="933575"/>
            <a:ext cx="4518101" cy="36225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9"/>
          <p:cNvSpPr txBox="1"/>
          <p:nvPr/>
        </p:nvSpPr>
        <p:spPr>
          <a:xfrm>
            <a:off x="6506025" y="1016600"/>
            <a:ext cx="2637900" cy="40380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startAt="2"/>
            </a:pPr>
            <a:r>
              <a:rPr b="0" i="0" lang="en-GB" sz="1500" u="none" cap="none" strike="noStrike">
                <a:solidFill>
                  <a:srgbClr val="20124D"/>
                </a:solidFill>
                <a:latin typeface="Inter"/>
                <a:ea typeface="Inter"/>
                <a:cs typeface="Inter"/>
                <a:sym typeface="Inter"/>
              </a:rPr>
              <a:t>Pilih tipe pengguna: </a:t>
            </a:r>
            <a:endParaRPr b="0" i="0" sz="1500" u="none" cap="none" strike="noStrike">
              <a:solidFill>
                <a:srgbClr val="20124D"/>
              </a:solidFill>
              <a:latin typeface="Inter"/>
              <a:ea typeface="Inter"/>
              <a:cs typeface="Inter"/>
              <a:sym typeface="Inter"/>
            </a:endParaRPr>
          </a:p>
          <a:p>
            <a:pPr indent="-262549" lvl="0" marL="809999" marR="0" rtl="0" algn="l">
              <a:lnSpc>
                <a:spcPct val="100000"/>
              </a:lnSpc>
              <a:spcBef>
                <a:spcPts val="0"/>
              </a:spcBef>
              <a:spcAft>
                <a:spcPts val="0"/>
              </a:spcAft>
              <a:buClr>
                <a:srgbClr val="20124D"/>
              </a:buClr>
              <a:buSzPts val="1300"/>
              <a:buFont typeface="Inter"/>
              <a:buChar char="●"/>
            </a:pPr>
            <a:r>
              <a:rPr b="0" i="0" lang="en-GB" sz="1300" u="none" cap="none" strike="noStrike">
                <a:solidFill>
                  <a:srgbClr val="20124D"/>
                </a:solidFill>
                <a:latin typeface="Inter"/>
                <a:ea typeface="Inter"/>
                <a:cs typeface="Inter"/>
                <a:sym typeface="Inter"/>
              </a:rPr>
              <a:t>Pendidik dan Tenaga Kependidikan</a:t>
            </a:r>
            <a:endParaRPr b="0" i="0" sz="1300" u="none" cap="none" strike="noStrike">
              <a:solidFill>
                <a:srgbClr val="20124D"/>
              </a:solidFill>
              <a:latin typeface="Inter"/>
              <a:ea typeface="Inter"/>
              <a:cs typeface="Inter"/>
              <a:sym typeface="Inter"/>
            </a:endParaRPr>
          </a:p>
          <a:p>
            <a:pPr indent="-262549" lvl="0" marL="809999" marR="0" rtl="0" algn="l">
              <a:lnSpc>
                <a:spcPct val="100000"/>
              </a:lnSpc>
              <a:spcBef>
                <a:spcPts val="0"/>
              </a:spcBef>
              <a:spcAft>
                <a:spcPts val="0"/>
              </a:spcAft>
              <a:buClr>
                <a:srgbClr val="20124D"/>
              </a:buClr>
              <a:buSzPts val="1300"/>
              <a:buFont typeface="Inter"/>
              <a:buChar char="●"/>
            </a:pPr>
            <a:r>
              <a:rPr b="0" i="0" lang="en-GB" sz="1300" u="none" cap="none" strike="noStrike">
                <a:solidFill>
                  <a:srgbClr val="20124D"/>
                </a:solidFill>
                <a:latin typeface="Inter"/>
                <a:ea typeface="Inter"/>
                <a:cs typeface="Inter"/>
                <a:sym typeface="Inter"/>
              </a:rPr>
              <a:t>Peserta didik</a:t>
            </a:r>
            <a:endParaRPr b="0" i="0" sz="1300" u="none" cap="none" strike="noStrike">
              <a:solidFill>
                <a:srgbClr val="20124D"/>
              </a:solidFill>
              <a:latin typeface="Inter"/>
              <a:ea typeface="Inter"/>
              <a:cs typeface="Inter"/>
              <a:sym typeface="Inter"/>
            </a:endParaRPr>
          </a:p>
          <a:p>
            <a:pPr indent="-262549" lvl="0" marL="809999" marR="0" rtl="0" algn="l">
              <a:lnSpc>
                <a:spcPct val="100000"/>
              </a:lnSpc>
              <a:spcBef>
                <a:spcPts val="0"/>
              </a:spcBef>
              <a:spcAft>
                <a:spcPts val="0"/>
              </a:spcAft>
              <a:buClr>
                <a:srgbClr val="20124D"/>
              </a:buClr>
              <a:buSzPts val="1300"/>
              <a:buFont typeface="Inter"/>
              <a:buChar char="●"/>
            </a:pPr>
            <a:r>
              <a:rPr b="0" i="0" lang="en-GB" sz="1300" u="none" cap="none" strike="noStrike">
                <a:solidFill>
                  <a:srgbClr val="20124D"/>
                </a:solidFill>
                <a:latin typeface="Inter"/>
                <a:ea typeface="Inter"/>
                <a:cs typeface="Inter"/>
                <a:sym typeface="Inter"/>
              </a:rPr>
              <a:t>Dinas</a:t>
            </a:r>
            <a:endParaRPr b="0" i="0" sz="13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2"/>
            </a:pPr>
            <a:r>
              <a:rPr b="0" i="0" lang="en-GB" sz="1500" u="none" cap="none" strike="noStrike">
                <a:solidFill>
                  <a:srgbClr val="20124D"/>
                </a:solidFill>
                <a:latin typeface="Inter"/>
                <a:ea typeface="Inter"/>
                <a:cs typeface="Inter"/>
                <a:sym typeface="Inter"/>
              </a:rPr>
              <a:t>Klik ‘Cari Akun belajar.id’</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2"/>
            </a:pPr>
            <a:r>
              <a:rPr b="0" i="0" lang="en-GB" sz="1500" u="none" cap="none" strike="noStrike">
                <a:solidFill>
                  <a:srgbClr val="20124D"/>
                </a:solidFill>
                <a:latin typeface="Inter"/>
                <a:ea typeface="Inter"/>
                <a:cs typeface="Inter"/>
                <a:sym typeface="Inter"/>
              </a:rPr>
              <a:t>Masukkan Nomor Pokok Satuan Pendidikan Nasional</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2"/>
            </a:pPr>
            <a:r>
              <a:rPr b="0" i="0" lang="en-GB" sz="1500" u="none" cap="none" strike="noStrike">
                <a:solidFill>
                  <a:srgbClr val="20124D"/>
                </a:solidFill>
                <a:latin typeface="Inter"/>
                <a:ea typeface="Inter"/>
                <a:cs typeface="Inter"/>
                <a:sym typeface="Inter"/>
              </a:rPr>
              <a:t>Jika lupa NPSN, Anda dapat Cek NPSN sesuai jenjang sekolah Anda saat ini. </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1000"/>
              </a:spcAft>
              <a:buClr>
                <a:srgbClr val="20124D"/>
              </a:buClr>
              <a:buSzPts val="1500"/>
              <a:buFont typeface="Inter"/>
              <a:buAutoNum type="arabicPeriod" startAt="2"/>
            </a:pPr>
            <a:r>
              <a:rPr b="0" i="0" lang="en-GB" sz="1500" u="none" cap="none" strike="noStrike">
                <a:solidFill>
                  <a:srgbClr val="20124D"/>
                </a:solidFill>
                <a:latin typeface="Inter"/>
                <a:ea typeface="Inter"/>
                <a:cs typeface="Inter"/>
                <a:sym typeface="Inter"/>
              </a:rPr>
              <a:t>Klik Selanjutnya</a:t>
            </a:r>
            <a:endParaRPr b="0" i="0" sz="1500" u="none" cap="none" strike="noStrike">
              <a:solidFill>
                <a:srgbClr val="20124D"/>
              </a:solidFill>
              <a:latin typeface="Inter"/>
              <a:ea typeface="Inter"/>
              <a:cs typeface="Inter"/>
              <a:sym typeface="Inter"/>
            </a:endParaRPr>
          </a:p>
        </p:txBody>
      </p:sp>
      <p:pic>
        <p:nvPicPr>
          <p:cNvPr id="118" name="Google Shape;118;p19"/>
          <p:cNvPicPr preferRelativeResize="0"/>
          <p:nvPr/>
        </p:nvPicPr>
        <p:blipFill rotWithShape="1">
          <a:blip r:embed="rId3">
            <a:alphaModFix/>
          </a:blip>
          <a:srcRect b="0" l="0" r="0" t="0"/>
          <a:stretch/>
        </p:blipFill>
        <p:spPr>
          <a:xfrm>
            <a:off x="3183775" y="276925"/>
            <a:ext cx="3146862" cy="4432213"/>
          </a:xfrm>
          <a:prstGeom prst="rect">
            <a:avLst/>
          </a:prstGeom>
          <a:noFill/>
          <a:ln cap="flat" cmpd="sng" w="9525">
            <a:solidFill>
              <a:schemeClr val="dk2"/>
            </a:solidFill>
            <a:prstDash val="solid"/>
            <a:round/>
            <a:headEnd len="sm" w="sm" type="none"/>
            <a:tailEnd len="sm" w="sm" type="none"/>
          </a:ln>
        </p:spPr>
      </p:pic>
      <p:sp>
        <p:nvSpPr>
          <p:cNvPr id="119" name="Google Shape;119;p19"/>
          <p:cNvSpPr/>
          <p:nvPr/>
        </p:nvSpPr>
        <p:spPr>
          <a:xfrm>
            <a:off x="3313975" y="1469150"/>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4</a:t>
            </a:r>
            <a:endParaRPr b="1" i="0" sz="1800" u="none" cap="none" strike="noStrike">
              <a:solidFill>
                <a:schemeClr val="lt1"/>
              </a:solidFill>
              <a:latin typeface="Inter"/>
              <a:ea typeface="Inter"/>
              <a:cs typeface="Inter"/>
              <a:sym typeface="Inter"/>
            </a:endParaRPr>
          </a:p>
        </p:txBody>
      </p:sp>
      <p:sp>
        <p:nvSpPr>
          <p:cNvPr id="120" name="Google Shape;120;p19"/>
          <p:cNvSpPr/>
          <p:nvPr/>
        </p:nvSpPr>
        <p:spPr>
          <a:xfrm>
            <a:off x="3273775" y="222777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5</a:t>
            </a:r>
            <a:endParaRPr b="1" i="0" sz="1800" u="none" cap="none" strike="noStrike">
              <a:solidFill>
                <a:schemeClr val="lt1"/>
              </a:solidFill>
              <a:latin typeface="Inter"/>
              <a:ea typeface="Inter"/>
              <a:cs typeface="Inter"/>
              <a:sym typeface="Inter"/>
            </a:endParaRPr>
          </a:p>
        </p:txBody>
      </p:sp>
      <p:sp>
        <p:nvSpPr>
          <p:cNvPr id="121" name="Google Shape;121;p19"/>
          <p:cNvSpPr/>
          <p:nvPr/>
        </p:nvSpPr>
        <p:spPr>
          <a:xfrm>
            <a:off x="3384300" y="423407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6</a:t>
            </a:r>
            <a:endParaRPr b="1" i="0" sz="1800" u="none" cap="none" strike="noStrike">
              <a:solidFill>
                <a:schemeClr val="lt1"/>
              </a:solidFill>
              <a:latin typeface="Inter"/>
              <a:ea typeface="Inter"/>
              <a:cs typeface="Inter"/>
              <a:sym typeface="Inter"/>
            </a:endParaRPr>
          </a:p>
        </p:txBody>
      </p:sp>
      <p:sp>
        <p:nvSpPr>
          <p:cNvPr id="122" name="Google Shape;122;p19"/>
          <p:cNvSpPr/>
          <p:nvPr/>
        </p:nvSpPr>
        <p:spPr>
          <a:xfrm>
            <a:off x="3551100" y="1892850"/>
            <a:ext cx="2452200" cy="20259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 name="Google Shape;123;p19"/>
          <p:cNvGrpSpPr/>
          <p:nvPr/>
        </p:nvGrpSpPr>
        <p:grpSpPr>
          <a:xfrm>
            <a:off x="189408" y="734122"/>
            <a:ext cx="2824422" cy="3565656"/>
            <a:chOff x="340900" y="497498"/>
            <a:chExt cx="1979550" cy="2395630"/>
          </a:xfrm>
        </p:grpSpPr>
        <p:pic>
          <p:nvPicPr>
            <p:cNvPr id="124" name="Google Shape;124;p19"/>
            <p:cNvPicPr preferRelativeResize="0"/>
            <p:nvPr/>
          </p:nvPicPr>
          <p:blipFill rotWithShape="1">
            <a:blip r:embed="rId4">
              <a:alphaModFix/>
            </a:blip>
            <a:srcRect b="0" l="0" r="0" t="0"/>
            <a:stretch/>
          </p:blipFill>
          <p:spPr>
            <a:xfrm>
              <a:off x="340900" y="497498"/>
              <a:ext cx="1979550" cy="1497075"/>
            </a:xfrm>
            <a:prstGeom prst="rect">
              <a:avLst/>
            </a:prstGeom>
            <a:noFill/>
            <a:ln cap="flat" cmpd="sng" w="9525">
              <a:solidFill>
                <a:schemeClr val="dk2"/>
              </a:solidFill>
              <a:prstDash val="solid"/>
              <a:round/>
              <a:headEnd len="sm" w="sm" type="none"/>
              <a:tailEnd len="sm" w="sm" type="none"/>
            </a:ln>
          </p:spPr>
        </p:pic>
        <p:pic>
          <p:nvPicPr>
            <p:cNvPr id="125" name="Google Shape;125;p19"/>
            <p:cNvPicPr preferRelativeResize="0"/>
            <p:nvPr/>
          </p:nvPicPr>
          <p:blipFill rotWithShape="1">
            <a:blip r:embed="rId5">
              <a:alphaModFix/>
            </a:blip>
            <a:srcRect b="0" l="0" r="0" t="0"/>
            <a:stretch/>
          </p:blipFill>
          <p:spPr>
            <a:xfrm>
              <a:off x="340900" y="1670725"/>
              <a:ext cx="1950849" cy="831300"/>
            </a:xfrm>
            <a:prstGeom prst="rect">
              <a:avLst/>
            </a:prstGeom>
            <a:noFill/>
            <a:ln>
              <a:noFill/>
            </a:ln>
          </p:spPr>
        </p:pic>
        <p:pic>
          <p:nvPicPr>
            <p:cNvPr id="126" name="Google Shape;126;p19"/>
            <p:cNvPicPr preferRelativeResize="0"/>
            <p:nvPr/>
          </p:nvPicPr>
          <p:blipFill rotWithShape="1">
            <a:blip r:embed="rId6">
              <a:alphaModFix/>
            </a:blip>
            <a:srcRect b="0" l="0" r="0" t="0"/>
            <a:stretch/>
          </p:blipFill>
          <p:spPr>
            <a:xfrm>
              <a:off x="340900" y="2502029"/>
              <a:ext cx="1979550" cy="391099"/>
            </a:xfrm>
            <a:prstGeom prst="rect">
              <a:avLst/>
            </a:prstGeom>
            <a:noFill/>
            <a:ln>
              <a:noFill/>
            </a:ln>
          </p:spPr>
        </p:pic>
      </p:grpSp>
      <p:sp>
        <p:nvSpPr>
          <p:cNvPr id="127" name="Google Shape;127;p19"/>
          <p:cNvSpPr/>
          <p:nvPr/>
        </p:nvSpPr>
        <p:spPr>
          <a:xfrm>
            <a:off x="319975" y="3729350"/>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3</a:t>
            </a:r>
            <a:endParaRPr b="1" i="0" sz="1800" u="none" cap="none" strike="noStrike">
              <a:solidFill>
                <a:schemeClr val="lt1"/>
              </a:solidFill>
              <a:latin typeface="Inter"/>
              <a:ea typeface="Inter"/>
              <a:cs typeface="Inter"/>
              <a:sym typeface="Inter"/>
            </a:endParaRPr>
          </a:p>
        </p:txBody>
      </p:sp>
      <p:sp>
        <p:nvSpPr>
          <p:cNvPr id="128" name="Google Shape;128;p19"/>
          <p:cNvSpPr/>
          <p:nvPr/>
        </p:nvSpPr>
        <p:spPr>
          <a:xfrm>
            <a:off x="189400" y="2227781"/>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2</a:t>
            </a:r>
            <a:endParaRPr b="1" i="0" sz="1800" u="none" cap="none" strike="noStrike">
              <a:solidFill>
                <a:schemeClr val="lt1"/>
              </a:solidFill>
              <a:latin typeface="Inter"/>
              <a:ea typeface="Inter"/>
              <a:cs typeface="Inter"/>
              <a:sym typeface="Inter"/>
            </a:endParaRPr>
          </a:p>
        </p:txBody>
      </p:sp>
      <p:sp>
        <p:nvSpPr>
          <p:cNvPr id="129" name="Google Shape;129;p19"/>
          <p:cNvSpPr/>
          <p:nvPr/>
        </p:nvSpPr>
        <p:spPr>
          <a:xfrm>
            <a:off x="331713" y="4463300"/>
            <a:ext cx="2539800" cy="564300"/>
          </a:xfrm>
          <a:prstGeom prst="rect">
            <a:avLst/>
          </a:prstGeom>
          <a:noFill/>
          <a:ln cap="flat" cmpd="sng" w="9525">
            <a:solidFill>
              <a:srgbClr val="E5373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9"/>
          <p:cNvSpPr txBox="1"/>
          <p:nvPr/>
        </p:nvSpPr>
        <p:spPr>
          <a:xfrm>
            <a:off x="471041" y="4519725"/>
            <a:ext cx="22773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73763"/>
                </a:solidFill>
                <a:latin typeface="Inter"/>
                <a:ea typeface="Inter"/>
                <a:cs typeface="Inter"/>
                <a:sym typeface="Inter"/>
              </a:rPr>
              <a:t>Semua data yang dimasukkan harus sesuai dengan data yang ada pada Data Pokok Pendidikan (Dapodik)</a:t>
            </a:r>
            <a:endParaRPr b="0" i="0" sz="1200" u="none" cap="none" strike="noStrike">
              <a:solidFill>
                <a:srgbClr val="073763"/>
              </a:solidFill>
              <a:latin typeface="Arial"/>
              <a:ea typeface="Arial"/>
              <a:cs typeface="Arial"/>
              <a:sym typeface="Arial"/>
            </a:endParaRPr>
          </a:p>
        </p:txBody>
      </p:sp>
      <p:sp>
        <p:nvSpPr>
          <p:cNvPr id="131" name="Google Shape;131;p19"/>
          <p:cNvSpPr txBox="1"/>
          <p:nvPr/>
        </p:nvSpPr>
        <p:spPr>
          <a:xfrm>
            <a:off x="6614250" y="143400"/>
            <a:ext cx="2399100" cy="831300"/>
          </a:xfrm>
          <a:prstGeom prst="rect">
            <a:avLst/>
          </a:prstGeom>
          <a:solidFill>
            <a:srgbClr val="CC0000"/>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lt1"/>
              </a:buClr>
              <a:buSzPts val="1400"/>
              <a:buFont typeface="Montserrat"/>
              <a:buAutoNum type="arabicPeriod"/>
            </a:pPr>
            <a:r>
              <a:rPr b="1" i="0" lang="en-GB" sz="1400" u="none" cap="none" strike="noStrike">
                <a:solidFill>
                  <a:schemeClr val="lt1"/>
                </a:solidFill>
                <a:latin typeface="Montserrat"/>
                <a:ea typeface="Montserrat"/>
                <a:cs typeface="Montserrat"/>
                <a:sym typeface="Montserrat"/>
              </a:rPr>
              <a:t>CARI TAHU STATUS AKUN BELAJAR.ID</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0"/>
          <p:cNvSpPr txBox="1"/>
          <p:nvPr/>
        </p:nvSpPr>
        <p:spPr>
          <a:xfrm>
            <a:off x="6506025" y="1016600"/>
            <a:ext cx="2637900" cy="40329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startAt="7"/>
            </a:pPr>
            <a:r>
              <a:rPr b="0" i="0" lang="en-GB" sz="1500" u="none" cap="none" strike="noStrike">
                <a:solidFill>
                  <a:srgbClr val="20124D"/>
                </a:solidFill>
                <a:latin typeface="Inter"/>
                <a:ea typeface="Inter"/>
                <a:cs typeface="Inter"/>
                <a:sym typeface="Inter"/>
              </a:rPr>
              <a:t>Masukkan nama lengkap sesuai dengan Dapodik</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7"/>
            </a:pPr>
            <a:r>
              <a:rPr b="0" i="0" lang="en-GB" sz="1500" u="none" cap="none" strike="noStrike">
                <a:solidFill>
                  <a:srgbClr val="20124D"/>
                </a:solidFill>
                <a:latin typeface="Inter"/>
                <a:ea typeface="Inter"/>
                <a:cs typeface="Inter"/>
                <a:sym typeface="Inter"/>
              </a:rPr>
              <a:t>Masukkan tanggal lahir sesuai format yang ada</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startAt="7"/>
            </a:pPr>
            <a:r>
              <a:rPr b="0" i="0" lang="en-GB" sz="1500" u="none" cap="none" strike="noStrike">
                <a:solidFill>
                  <a:srgbClr val="20124D"/>
                </a:solidFill>
                <a:latin typeface="Inter"/>
                <a:ea typeface="Inter"/>
                <a:cs typeface="Inter"/>
                <a:sym typeface="Inter"/>
              </a:rPr>
              <a:t>Klik ‘Selanjutnya’</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1000"/>
              </a:spcAft>
              <a:buClr>
                <a:srgbClr val="20124D"/>
              </a:buClr>
              <a:buSzPts val="1500"/>
              <a:buFont typeface="Inter"/>
              <a:buAutoNum type="arabicPeriod" startAt="7"/>
            </a:pPr>
            <a:r>
              <a:rPr b="0" i="0" lang="en-GB" sz="1500" u="none" cap="none" strike="noStrike">
                <a:solidFill>
                  <a:srgbClr val="20124D"/>
                </a:solidFill>
                <a:latin typeface="Inter"/>
                <a:ea typeface="Inter"/>
                <a:cs typeface="Inter"/>
                <a:sym typeface="Inter"/>
              </a:rPr>
              <a:t>Status Akun Anda akan muncul (aktif atau tidak aktif). Jika ingin tahu perbedaan kedua status tersebut, klik ‘Cari Tahu Status Akun Anda’. </a:t>
            </a:r>
            <a:endParaRPr b="0" i="0" sz="1500" u="none" cap="none" strike="noStrike">
              <a:solidFill>
                <a:srgbClr val="20124D"/>
              </a:solidFill>
              <a:latin typeface="Inter"/>
              <a:ea typeface="Inter"/>
              <a:cs typeface="Inter"/>
              <a:sym typeface="Inter"/>
            </a:endParaRPr>
          </a:p>
        </p:txBody>
      </p:sp>
      <p:pic>
        <p:nvPicPr>
          <p:cNvPr id="138" name="Google Shape;138;p20"/>
          <p:cNvPicPr preferRelativeResize="0"/>
          <p:nvPr/>
        </p:nvPicPr>
        <p:blipFill rotWithShape="1">
          <a:blip r:embed="rId3">
            <a:alphaModFix/>
          </a:blip>
          <a:srcRect b="69708" l="0" r="0" t="0"/>
          <a:stretch/>
        </p:blipFill>
        <p:spPr>
          <a:xfrm>
            <a:off x="3467540" y="1071896"/>
            <a:ext cx="2768410" cy="3512110"/>
          </a:xfrm>
          <a:prstGeom prst="rect">
            <a:avLst/>
          </a:prstGeom>
          <a:noFill/>
          <a:ln cap="flat" cmpd="sng" w="9525">
            <a:solidFill>
              <a:schemeClr val="dk1"/>
            </a:solidFill>
            <a:prstDash val="solid"/>
            <a:round/>
            <a:headEnd len="sm" w="sm" type="none"/>
            <a:tailEnd len="sm" w="sm" type="none"/>
          </a:ln>
        </p:spPr>
      </p:pic>
      <p:sp>
        <p:nvSpPr>
          <p:cNvPr id="139" name="Google Shape;139;p20"/>
          <p:cNvSpPr/>
          <p:nvPr/>
        </p:nvSpPr>
        <p:spPr>
          <a:xfrm>
            <a:off x="1983700" y="281167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7</a:t>
            </a:r>
            <a:endParaRPr b="1" i="0" sz="1800" u="none" cap="none" strike="noStrike">
              <a:solidFill>
                <a:schemeClr val="lt1"/>
              </a:solidFill>
              <a:latin typeface="Inter"/>
              <a:ea typeface="Inter"/>
              <a:cs typeface="Inter"/>
              <a:sym typeface="Inter"/>
            </a:endParaRPr>
          </a:p>
        </p:txBody>
      </p:sp>
      <p:pic>
        <p:nvPicPr>
          <p:cNvPr id="140" name="Google Shape;140;p20"/>
          <p:cNvPicPr preferRelativeResize="0"/>
          <p:nvPr/>
        </p:nvPicPr>
        <p:blipFill rotWithShape="1">
          <a:blip r:embed="rId4">
            <a:alphaModFix/>
          </a:blip>
          <a:srcRect b="0" l="0" r="0" t="0"/>
          <a:stretch/>
        </p:blipFill>
        <p:spPr>
          <a:xfrm>
            <a:off x="284450" y="938175"/>
            <a:ext cx="3001217" cy="3779550"/>
          </a:xfrm>
          <a:prstGeom prst="rect">
            <a:avLst/>
          </a:prstGeom>
          <a:noFill/>
          <a:ln cap="flat" cmpd="sng" w="9525">
            <a:solidFill>
              <a:schemeClr val="dk2"/>
            </a:solidFill>
            <a:prstDash val="solid"/>
            <a:round/>
            <a:headEnd len="sm" w="sm" type="none"/>
            <a:tailEnd len="sm" w="sm" type="none"/>
          </a:ln>
        </p:spPr>
      </p:pic>
      <p:sp>
        <p:nvSpPr>
          <p:cNvPr id="141" name="Google Shape;141;p20"/>
          <p:cNvSpPr/>
          <p:nvPr/>
        </p:nvSpPr>
        <p:spPr>
          <a:xfrm>
            <a:off x="385800" y="2190343"/>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7</a:t>
            </a:r>
            <a:endParaRPr b="1" i="0" sz="1800" u="none" cap="none" strike="noStrike">
              <a:solidFill>
                <a:schemeClr val="lt1"/>
              </a:solidFill>
              <a:latin typeface="Inter"/>
              <a:ea typeface="Inter"/>
              <a:cs typeface="Inter"/>
              <a:sym typeface="Inter"/>
            </a:endParaRPr>
          </a:p>
        </p:txBody>
      </p:sp>
      <p:sp>
        <p:nvSpPr>
          <p:cNvPr id="142" name="Google Shape;142;p20"/>
          <p:cNvSpPr/>
          <p:nvPr/>
        </p:nvSpPr>
        <p:spPr>
          <a:xfrm>
            <a:off x="385800" y="2736063"/>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8</a:t>
            </a:r>
            <a:endParaRPr b="1" i="0" sz="1800" u="none" cap="none" strike="noStrike">
              <a:solidFill>
                <a:schemeClr val="lt1"/>
              </a:solidFill>
              <a:latin typeface="Inter"/>
              <a:ea typeface="Inter"/>
              <a:cs typeface="Inter"/>
              <a:sym typeface="Inter"/>
            </a:endParaRPr>
          </a:p>
        </p:txBody>
      </p:sp>
      <p:sp>
        <p:nvSpPr>
          <p:cNvPr id="143" name="Google Shape;143;p20"/>
          <p:cNvSpPr/>
          <p:nvPr/>
        </p:nvSpPr>
        <p:spPr>
          <a:xfrm>
            <a:off x="1045725" y="4159713"/>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9</a:t>
            </a:r>
            <a:endParaRPr b="1" i="0" sz="1800" u="none" cap="none" strike="noStrike">
              <a:solidFill>
                <a:schemeClr val="lt1"/>
              </a:solidFill>
              <a:latin typeface="Inter"/>
              <a:ea typeface="Inter"/>
              <a:cs typeface="Inter"/>
              <a:sym typeface="Inter"/>
            </a:endParaRPr>
          </a:p>
        </p:txBody>
      </p:sp>
      <p:sp>
        <p:nvSpPr>
          <p:cNvPr id="144" name="Google Shape;144;p20"/>
          <p:cNvSpPr/>
          <p:nvPr/>
        </p:nvSpPr>
        <p:spPr>
          <a:xfrm>
            <a:off x="3549775" y="2966438"/>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10</a:t>
            </a:r>
            <a:endParaRPr b="1" i="0" sz="1800" u="none" cap="none" strike="noStrike">
              <a:solidFill>
                <a:schemeClr val="lt1"/>
              </a:solidFill>
              <a:latin typeface="Inter"/>
              <a:ea typeface="Inter"/>
              <a:cs typeface="Inter"/>
              <a:sym typeface="Inter"/>
            </a:endParaRPr>
          </a:p>
        </p:txBody>
      </p:sp>
      <p:sp>
        <p:nvSpPr>
          <p:cNvPr id="145" name="Google Shape;145;p20"/>
          <p:cNvSpPr txBox="1"/>
          <p:nvPr/>
        </p:nvSpPr>
        <p:spPr>
          <a:xfrm>
            <a:off x="3652200" y="572450"/>
            <a:ext cx="2399100" cy="615600"/>
          </a:xfrm>
          <a:prstGeom prst="rect">
            <a:avLst/>
          </a:prstGeom>
          <a:solidFill>
            <a:srgbClr val="674EA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AKUN BELAJAR.ID AKTIF</a:t>
            </a:r>
            <a:endParaRPr b="1" i="0" sz="1400" u="none" cap="none" strike="noStrike">
              <a:solidFill>
                <a:schemeClr val="lt1"/>
              </a:solidFill>
              <a:latin typeface="Montserrat"/>
              <a:ea typeface="Montserrat"/>
              <a:cs typeface="Montserrat"/>
              <a:sym typeface="Montserrat"/>
            </a:endParaRPr>
          </a:p>
        </p:txBody>
      </p:sp>
      <p:sp>
        <p:nvSpPr>
          <p:cNvPr id="146" name="Google Shape;146;p20"/>
          <p:cNvSpPr txBox="1"/>
          <p:nvPr/>
        </p:nvSpPr>
        <p:spPr>
          <a:xfrm>
            <a:off x="6614250" y="143400"/>
            <a:ext cx="2399100" cy="831300"/>
          </a:xfrm>
          <a:prstGeom prst="rect">
            <a:avLst/>
          </a:prstGeom>
          <a:solidFill>
            <a:srgbClr val="CC0000"/>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lt1"/>
              </a:buClr>
              <a:buSzPts val="1400"/>
              <a:buFont typeface="Montserrat"/>
              <a:buAutoNum type="arabicPeriod"/>
            </a:pPr>
            <a:r>
              <a:rPr b="1" i="0" lang="en-GB" sz="1400" u="none" cap="none" strike="noStrike">
                <a:solidFill>
                  <a:schemeClr val="lt1"/>
                </a:solidFill>
                <a:latin typeface="Montserrat"/>
                <a:ea typeface="Montserrat"/>
                <a:cs typeface="Montserrat"/>
                <a:sym typeface="Montserrat"/>
              </a:rPr>
              <a:t>CARI TAHU STATUS AKUN BELAJAR.ID</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1"/>
          <p:cNvSpPr txBox="1"/>
          <p:nvPr/>
        </p:nvSpPr>
        <p:spPr>
          <a:xfrm>
            <a:off x="6506025" y="788000"/>
            <a:ext cx="2637900" cy="3904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Apabila Akun ditemukan namun belum aktif, klik tombol ‘Aktifkan Akun’.</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rPr b="0" i="0" lang="en-GB" sz="1500" u="none" cap="none" strike="noStrike">
                <a:solidFill>
                  <a:srgbClr val="20124D"/>
                </a:solidFill>
                <a:latin typeface="Inter"/>
                <a:ea typeface="Inter"/>
                <a:cs typeface="Inter"/>
                <a:sym typeface="Inter"/>
              </a:rPr>
              <a:t>Proses perubahan status akun akan memakan waktu maksimal 3 hari kerja setelah diaktivasi</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100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Pilih metode untuk detail Akun Pembelajaran Anda dikirimkan ke ‘Email Pribadi’ atau ‘Nomor Pribadi’ Anda </a:t>
            </a:r>
            <a:endParaRPr b="0" i="0" sz="1500" u="none" cap="none" strike="noStrike">
              <a:solidFill>
                <a:srgbClr val="20124D"/>
              </a:solidFill>
              <a:latin typeface="Inter"/>
              <a:ea typeface="Inter"/>
              <a:cs typeface="Inter"/>
              <a:sym typeface="Inter"/>
            </a:endParaRPr>
          </a:p>
        </p:txBody>
      </p:sp>
      <p:sp>
        <p:nvSpPr>
          <p:cNvPr id="153" name="Google Shape;153;p21"/>
          <p:cNvSpPr txBox="1"/>
          <p:nvPr/>
        </p:nvSpPr>
        <p:spPr>
          <a:xfrm>
            <a:off x="6614250" y="143400"/>
            <a:ext cx="2399100" cy="615600"/>
          </a:xfrm>
          <a:prstGeom prst="rect">
            <a:avLst/>
          </a:prstGeom>
          <a:solidFill>
            <a:srgbClr val="351C75"/>
          </a:solidFill>
          <a:ln>
            <a:noFill/>
          </a:ln>
        </p:spPr>
        <p:txBody>
          <a:bodyPr anchorCtr="0" anchor="t" bIns="91425" lIns="91425" spcFirstLastPara="1" rIns="91425" wrap="square" tIns="91425">
            <a:spAutoFit/>
          </a:bodyPr>
          <a:lstStyle/>
          <a:p>
            <a:pPr indent="-319299" lvl="0" marL="424799" marR="0" rtl="0" algn="l">
              <a:lnSpc>
                <a:spcPct val="100000"/>
              </a:lnSpc>
              <a:spcBef>
                <a:spcPts val="0"/>
              </a:spcBef>
              <a:spcAft>
                <a:spcPts val="0"/>
              </a:spcAft>
              <a:buClr>
                <a:schemeClr val="lt1"/>
              </a:buClr>
              <a:buSzPts val="1400"/>
              <a:buFont typeface="Montserrat"/>
              <a:buAutoNum type="arabicPeriod" startAt="2"/>
            </a:pPr>
            <a:r>
              <a:rPr b="1" i="0" lang="en-GB" sz="1400" u="none" cap="none" strike="noStrike">
                <a:solidFill>
                  <a:schemeClr val="lt1"/>
                </a:solidFill>
                <a:latin typeface="Montserrat"/>
                <a:ea typeface="Montserrat"/>
                <a:cs typeface="Montserrat"/>
                <a:sym typeface="Montserrat"/>
              </a:rPr>
              <a:t>STATUS AKUN BELUM DIAKTIVASI</a:t>
            </a:r>
            <a:endParaRPr b="0" i="0" sz="1400" u="none" cap="none" strike="noStrike">
              <a:solidFill>
                <a:srgbClr val="000000"/>
              </a:solidFill>
              <a:latin typeface="Arial"/>
              <a:ea typeface="Arial"/>
              <a:cs typeface="Arial"/>
              <a:sym typeface="Arial"/>
            </a:endParaRPr>
          </a:p>
        </p:txBody>
      </p:sp>
      <p:pic>
        <p:nvPicPr>
          <p:cNvPr id="154" name="Google Shape;154;p21"/>
          <p:cNvPicPr preferRelativeResize="0"/>
          <p:nvPr/>
        </p:nvPicPr>
        <p:blipFill rotWithShape="1">
          <a:blip r:embed="rId3">
            <a:alphaModFix/>
          </a:blip>
          <a:srcRect b="14939" l="0" r="0" t="21672"/>
          <a:stretch/>
        </p:blipFill>
        <p:spPr>
          <a:xfrm>
            <a:off x="95850" y="642950"/>
            <a:ext cx="3075225" cy="4274526"/>
          </a:xfrm>
          <a:prstGeom prst="rect">
            <a:avLst/>
          </a:prstGeom>
          <a:noFill/>
          <a:ln cap="flat" cmpd="sng" w="9525">
            <a:solidFill>
              <a:schemeClr val="dk2"/>
            </a:solidFill>
            <a:prstDash val="solid"/>
            <a:round/>
            <a:headEnd len="sm" w="sm" type="none"/>
            <a:tailEnd len="sm" w="sm" type="none"/>
          </a:ln>
        </p:spPr>
      </p:pic>
      <p:sp>
        <p:nvSpPr>
          <p:cNvPr id="155" name="Google Shape;155;p21"/>
          <p:cNvSpPr/>
          <p:nvPr/>
        </p:nvSpPr>
        <p:spPr>
          <a:xfrm>
            <a:off x="243700" y="4476168"/>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a:t>
            </a:r>
            <a:endParaRPr b="1" i="0" sz="1800" u="none" cap="none" strike="noStrike">
              <a:solidFill>
                <a:schemeClr val="lt1"/>
              </a:solidFill>
              <a:latin typeface="Inter"/>
              <a:ea typeface="Inter"/>
              <a:cs typeface="Inter"/>
              <a:sym typeface="Inter"/>
            </a:endParaRPr>
          </a:p>
        </p:txBody>
      </p:sp>
      <p:pic>
        <p:nvPicPr>
          <p:cNvPr id="156" name="Google Shape;156;p21"/>
          <p:cNvPicPr preferRelativeResize="0"/>
          <p:nvPr/>
        </p:nvPicPr>
        <p:blipFill rotWithShape="1">
          <a:blip r:embed="rId4">
            <a:alphaModFix/>
          </a:blip>
          <a:srcRect b="0" l="0" r="0" t="43352"/>
          <a:stretch/>
        </p:blipFill>
        <p:spPr>
          <a:xfrm>
            <a:off x="3292600" y="642965"/>
            <a:ext cx="3075225" cy="4274509"/>
          </a:xfrm>
          <a:prstGeom prst="rect">
            <a:avLst/>
          </a:prstGeom>
          <a:noFill/>
          <a:ln cap="flat" cmpd="sng" w="9525">
            <a:solidFill>
              <a:schemeClr val="dk2"/>
            </a:solidFill>
            <a:prstDash val="solid"/>
            <a:round/>
            <a:headEnd len="sm" w="sm" type="none"/>
            <a:tailEnd len="sm" w="sm" type="none"/>
          </a:ln>
        </p:spPr>
      </p:pic>
      <p:sp>
        <p:nvSpPr>
          <p:cNvPr id="157" name="Google Shape;157;p21"/>
          <p:cNvSpPr/>
          <p:nvPr/>
        </p:nvSpPr>
        <p:spPr>
          <a:xfrm>
            <a:off x="3292600" y="406322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2</a:t>
            </a:r>
            <a:endParaRPr b="1" i="0" sz="1800" u="none" cap="none" strike="noStrike">
              <a:solidFill>
                <a:schemeClr val="lt1"/>
              </a:solidFill>
              <a:latin typeface="Inter"/>
              <a:ea typeface="Inter"/>
              <a:cs typeface="Inter"/>
              <a:sym typeface="Inter"/>
            </a:endParaRPr>
          </a:p>
        </p:txBody>
      </p:sp>
      <p:sp>
        <p:nvSpPr>
          <p:cNvPr id="158" name="Google Shape;158;p21"/>
          <p:cNvSpPr/>
          <p:nvPr/>
        </p:nvSpPr>
        <p:spPr>
          <a:xfrm>
            <a:off x="448175" y="2212800"/>
            <a:ext cx="886500" cy="5544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1"/>
          <p:cNvSpPr txBox="1"/>
          <p:nvPr/>
        </p:nvSpPr>
        <p:spPr>
          <a:xfrm>
            <a:off x="381175" y="251250"/>
            <a:ext cx="2399100" cy="615600"/>
          </a:xfrm>
          <a:prstGeom prst="rect">
            <a:avLst/>
          </a:prstGeom>
          <a:solidFill>
            <a:srgbClr val="674EA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Montserrat"/>
                <a:ea typeface="Montserrat"/>
                <a:cs typeface="Montserrat"/>
                <a:sym typeface="Montserrat"/>
              </a:rPr>
              <a:t>AKUN BELAJAR.ID BELUM AKTIF</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2"/>
          <p:cNvSpPr txBox="1"/>
          <p:nvPr/>
        </p:nvSpPr>
        <p:spPr>
          <a:xfrm>
            <a:off x="6506025" y="788000"/>
            <a:ext cx="2637900" cy="49563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0124D"/>
              </a:buClr>
              <a:buSzPts val="1500"/>
              <a:buFont typeface="Inter"/>
              <a:buAutoNum type="arabicPeriod" startAt="3"/>
            </a:pPr>
            <a:r>
              <a:rPr b="0" i="0" lang="en-GB" sz="1500" u="none" cap="none" strike="noStrike">
                <a:solidFill>
                  <a:srgbClr val="20124D"/>
                </a:solidFill>
                <a:latin typeface="Inter"/>
                <a:ea typeface="Inter"/>
                <a:cs typeface="Inter"/>
                <a:sym typeface="Inter"/>
              </a:rPr>
              <a:t>Jika memilih dikirimkan melalui email pribadi, masukkan email pribadi Anda. Lalu, klik ‘Kirim detail akun’. Atau jika ingin melalui nomor pribadi, pilih ‘Kirim ke nomor pribadi saya’ dan klik ‘Kirim detail akun’. </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chemeClr val="dk1"/>
              </a:buClr>
              <a:buSzPts val="1100"/>
              <a:buFont typeface="Arial"/>
              <a:buNone/>
            </a:pPr>
            <a:r>
              <a:rPr b="0" i="0" lang="en-GB" sz="1500" u="none" cap="none" strike="noStrike">
                <a:solidFill>
                  <a:srgbClr val="20124D"/>
                </a:solidFill>
                <a:latin typeface="Inter"/>
                <a:ea typeface="Inter"/>
                <a:cs typeface="Inter"/>
                <a:sym typeface="Inter"/>
              </a:rPr>
              <a:t>Terakhir, kata sandi akun belajar.id Anda akan dikirimkan ke metode yang sesuai Anda tentukan. Mohon periksa email atau SMS Anda secara berkala.</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chemeClr val="dk1"/>
              </a:buClr>
              <a:buSzPts val="1100"/>
              <a:buFont typeface="Arial"/>
              <a:buNone/>
            </a:pPr>
            <a:r>
              <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1000"/>
              </a:spcAft>
              <a:buClr>
                <a:srgbClr val="000000"/>
              </a:buClr>
              <a:buSzPts val="1500"/>
              <a:buFont typeface="Arial"/>
              <a:buNone/>
            </a:pPr>
            <a:r>
              <a:t/>
            </a:r>
            <a:endParaRPr b="0" i="0" sz="1500" u="none" cap="none" strike="noStrike">
              <a:solidFill>
                <a:srgbClr val="20124D"/>
              </a:solidFill>
              <a:latin typeface="Inter"/>
              <a:ea typeface="Inter"/>
              <a:cs typeface="Inter"/>
              <a:sym typeface="Inter"/>
            </a:endParaRPr>
          </a:p>
        </p:txBody>
      </p:sp>
      <p:pic>
        <p:nvPicPr>
          <p:cNvPr id="166" name="Google Shape;166;p22"/>
          <p:cNvPicPr preferRelativeResize="0"/>
          <p:nvPr/>
        </p:nvPicPr>
        <p:blipFill rotWithShape="1">
          <a:blip r:embed="rId3">
            <a:alphaModFix/>
          </a:blip>
          <a:srcRect b="0" l="0" r="0" t="40568"/>
          <a:stretch/>
        </p:blipFill>
        <p:spPr>
          <a:xfrm>
            <a:off x="55148" y="1226050"/>
            <a:ext cx="2051878" cy="3039575"/>
          </a:xfrm>
          <a:prstGeom prst="rect">
            <a:avLst/>
          </a:prstGeom>
          <a:noFill/>
          <a:ln cap="flat" cmpd="sng" w="9525">
            <a:solidFill>
              <a:schemeClr val="dk2"/>
            </a:solidFill>
            <a:prstDash val="solid"/>
            <a:round/>
            <a:headEnd len="sm" w="sm" type="none"/>
            <a:tailEnd len="sm" w="sm" type="none"/>
          </a:ln>
        </p:spPr>
      </p:pic>
      <p:pic>
        <p:nvPicPr>
          <p:cNvPr id="167" name="Google Shape;167;p22"/>
          <p:cNvPicPr preferRelativeResize="0"/>
          <p:nvPr/>
        </p:nvPicPr>
        <p:blipFill rotWithShape="1">
          <a:blip r:embed="rId4">
            <a:alphaModFix/>
          </a:blip>
          <a:srcRect b="0" l="0" r="0" t="40624"/>
          <a:stretch/>
        </p:blipFill>
        <p:spPr>
          <a:xfrm>
            <a:off x="2212775" y="1229034"/>
            <a:ext cx="2051874" cy="3036590"/>
          </a:xfrm>
          <a:prstGeom prst="rect">
            <a:avLst/>
          </a:prstGeom>
          <a:noFill/>
          <a:ln cap="flat" cmpd="sng" w="9525">
            <a:solidFill>
              <a:schemeClr val="dk2"/>
            </a:solidFill>
            <a:prstDash val="solid"/>
            <a:round/>
            <a:headEnd len="sm" w="sm" type="none"/>
            <a:tailEnd len="sm" w="sm" type="none"/>
          </a:ln>
        </p:spPr>
      </p:pic>
      <p:sp>
        <p:nvSpPr>
          <p:cNvPr id="168" name="Google Shape;168;p22"/>
          <p:cNvSpPr/>
          <p:nvPr/>
        </p:nvSpPr>
        <p:spPr>
          <a:xfrm>
            <a:off x="144475" y="3551568"/>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3</a:t>
            </a:r>
            <a:endParaRPr b="1" i="0" sz="1800" u="none" cap="none" strike="noStrike">
              <a:solidFill>
                <a:schemeClr val="lt1"/>
              </a:solidFill>
              <a:latin typeface="Inter"/>
              <a:ea typeface="Inter"/>
              <a:cs typeface="Inter"/>
              <a:sym typeface="Inter"/>
            </a:endParaRPr>
          </a:p>
        </p:txBody>
      </p:sp>
      <p:sp>
        <p:nvSpPr>
          <p:cNvPr id="169" name="Google Shape;169;p22"/>
          <p:cNvSpPr/>
          <p:nvPr/>
        </p:nvSpPr>
        <p:spPr>
          <a:xfrm>
            <a:off x="2289175" y="347262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3</a:t>
            </a:r>
            <a:endParaRPr b="1" i="0" sz="1800" u="none" cap="none" strike="noStrike">
              <a:solidFill>
                <a:schemeClr val="lt1"/>
              </a:solidFill>
              <a:latin typeface="Inter"/>
              <a:ea typeface="Inter"/>
              <a:cs typeface="Inter"/>
              <a:sym typeface="Inter"/>
            </a:endParaRPr>
          </a:p>
        </p:txBody>
      </p:sp>
      <p:pic>
        <p:nvPicPr>
          <p:cNvPr id="170" name="Google Shape;170;p22"/>
          <p:cNvPicPr preferRelativeResize="0"/>
          <p:nvPr/>
        </p:nvPicPr>
        <p:blipFill rotWithShape="1">
          <a:blip r:embed="rId5">
            <a:alphaModFix/>
          </a:blip>
          <a:srcRect b="62178" l="0" r="0" t="0"/>
          <a:stretch/>
        </p:blipFill>
        <p:spPr>
          <a:xfrm>
            <a:off x="4348100" y="1484100"/>
            <a:ext cx="2074475" cy="2279235"/>
          </a:xfrm>
          <a:prstGeom prst="rect">
            <a:avLst/>
          </a:prstGeom>
          <a:noFill/>
          <a:ln cap="flat" cmpd="sng" w="9525">
            <a:solidFill>
              <a:schemeClr val="dk2"/>
            </a:solidFill>
            <a:prstDash val="solid"/>
            <a:round/>
            <a:headEnd len="sm" w="sm" type="none"/>
            <a:tailEnd len="sm" w="sm" type="none"/>
          </a:ln>
        </p:spPr>
      </p:pic>
      <p:sp>
        <p:nvSpPr>
          <p:cNvPr id="171" name="Google Shape;171;p22"/>
          <p:cNvSpPr/>
          <p:nvPr/>
        </p:nvSpPr>
        <p:spPr>
          <a:xfrm>
            <a:off x="331729" y="4463300"/>
            <a:ext cx="3345000" cy="564300"/>
          </a:xfrm>
          <a:prstGeom prst="rect">
            <a:avLst/>
          </a:prstGeom>
          <a:noFill/>
          <a:ln cap="flat" cmpd="sng" w="9525">
            <a:solidFill>
              <a:srgbClr val="E5373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2"/>
          <p:cNvSpPr txBox="1"/>
          <p:nvPr/>
        </p:nvSpPr>
        <p:spPr>
          <a:xfrm>
            <a:off x="471050" y="4519725"/>
            <a:ext cx="31053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73763"/>
                </a:solidFill>
                <a:latin typeface="Inter"/>
                <a:ea typeface="Inter"/>
                <a:cs typeface="Inter"/>
                <a:sym typeface="Inter"/>
              </a:rPr>
              <a:t>Apabila nomor Anda tidak ditemukan, Anda dapat menghubungi Operator Sekolah untuk mengganti nomor handphone Anda.</a:t>
            </a:r>
            <a:endParaRPr b="0" i="0" sz="1200" u="none" cap="none" strike="noStrike">
              <a:solidFill>
                <a:srgbClr val="073763"/>
              </a:solidFill>
              <a:latin typeface="Arial"/>
              <a:ea typeface="Arial"/>
              <a:cs typeface="Arial"/>
              <a:sym typeface="Arial"/>
            </a:endParaRPr>
          </a:p>
        </p:txBody>
      </p:sp>
      <p:sp>
        <p:nvSpPr>
          <p:cNvPr id="173" name="Google Shape;173;p22"/>
          <p:cNvSpPr txBox="1"/>
          <p:nvPr/>
        </p:nvSpPr>
        <p:spPr>
          <a:xfrm>
            <a:off x="6614250" y="143400"/>
            <a:ext cx="2399100" cy="615600"/>
          </a:xfrm>
          <a:prstGeom prst="rect">
            <a:avLst/>
          </a:prstGeom>
          <a:solidFill>
            <a:srgbClr val="351C75"/>
          </a:solidFill>
          <a:ln>
            <a:noFill/>
          </a:ln>
        </p:spPr>
        <p:txBody>
          <a:bodyPr anchorCtr="0" anchor="t" bIns="91425" lIns="91425" spcFirstLastPara="1" rIns="91425" wrap="square" tIns="91425">
            <a:spAutoFit/>
          </a:bodyPr>
          <a:lstStyle/>
          <a:p>
            <a:pPr indent="-319299" lvl="0" marL="424799" marR="0" rtl="0" algn="l">
              <a:lnSpc>
                <a:spcPct val="100000"/>
              </a:lnSpc>
              <a:spcBef>
                <a:spcPts val="0"/>
              </a:spcBef>
              <a:spcAft>
                <a:spcPts val="0"/>
              </a:spcAft>
              <a:buClr>
                <a:schemeClr val="lt1"/>
              </a:buClr>
              <a:buSzPts val="1400"/>
              <a:buFont typeface="Montserrat"/>
              <a:buAutoNum type="arabicPeriod" startAt="2"/>
            </a:pPr>
            <a:r>
              <a:rPr b="1" i="0" lang="en-GB" sz="1400" u="none" cap="none" strike="noStrike">
                <a:solidFill>
                  <a:schemeClr val="lt1"/>
                </a:solidFill>
                <a:latin typeface="Montserrat"/>
                <a:ea typeface="Montserrat"/>
                <a:cs typeface="Montserrat"/>
                <a:sym typeface="Montserrat"/>
              </a:rPr>
              <a:t>STATUS AKUN BELUM DIAKTIVASI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p:nvPr/>
        </p:nvSpPr>
        <p:spPr>
          <a:xfrm>
            <a:off x="6506025" y="0"/>
            <a:ext cx="26379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3"/>
          <p:cNvSpPr txBox="1"/>
          <p:nvPr/>
        </p:nvSpPr>
        <p:spPr>
          <a:xfrm>
            <a:off x="6506025" y="788000"/>
            <a:ext cx="2637900" cy="557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0124D"/>
                </a:solidFill>
                <a:latin typeface="Inter"/>
                <a:ea typeface="Inter"/>
                <a:cs typeface="Inter"/>
                <a:sym typeface="Inter"/>
              </a:rPr>
              <a:t>Jika tampilan akun belum ditemukan muncul. Lakukan hal-hal berikut: </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Pastikan data sesuai Dapodik dan tidak ada kesalahan dalam penulisan atau ejaan. </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Jika sudah sesuai namun tetap tidak bisa, tanyakan status Anda ke Operator Sekolah Anda.</a:t>
            </a:r>
            <a:endParaRPr b="0" i="0" sz="1500" u="none" cap="none" strike="noStrike">
              <a:solidFill>
                <a:srgbClr val="20124D"/>
              </a:solidFill>
              <a:latin typeface="Inter"/>
              <a:ea typeface="Inter"/>
              <a:cs typeface="Inter"/>
              <a:sym typeface="Inter"/>
            </a:endParaRPr>
          </a:p>
          <a:p>
            <a:pPr indent="-323850" lvl="0" marL="457200" marR="0" rtl="0" algn="l">
              <a:lnSpc>
                <a:spcPct val="100000"/>
              </a:lnSpc>
              <a:spcBef>
                <a:spcPts val="1000"/>
              </a:spcBef>
              <a:spcAft>
                <a:spcPts val="0"/>
              </a:spcAft>
              <a:buClr>
                <a:srgbClr val="20124D"/>
              </a:buClr>
              <a:buSzPts val="1500"/>
              <a:buFont typeface="Inter"/>
              <a:buAutoNum type="arabicPeriod"/>
            </a:pPr>
            <a:r>
              <a:rPr b="0" i="0" lang="en-GB" sz="1500" u="none" cap="none" strike="noStrike">
                <a:solidFill>
                  <a:srgbClr val="20124D"/>
                </a:solidFill>
                <a:latin typeface="Inter"/>
                <a:ea typeface="Inter"/>
                <a:cs typeface="Inter"/>
                <a:sym typeface="Inter"/>
              </a:rPr>
              <a:t>Pastikan kembali data pribadi Anda yang benar dengan menekan tombol ‘Kembali ke Beranda’</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t/>
            </a:r>
            <a:endParaRPr b="0" i="0" sz="1500" u="none" cap="none" strike="noStrike">
              <a:solidFill>
                <a:srgbClr val="20124D"/>
              </a:solidFill>
              <a:latin typeface="Inter"/>
              <a:ea typeface="Inter"/>
              <a:cs typeface="Inter"/>
              <a:sym typeface="Inter"/>
            </a:endParaRPr>
          </a:p>
          <a:p>
            <a:pPr indent="0" lvl="0" marL="0" marR="0" rtl="0" algn="l">
              <a:lnSpc>
                <a:spcPct val="100000"/>
              </a:lnSpc>
              <a:spcBef>
                <a:spcPts val="1000"/>
              </a:spcBef>
              <a:spcAft>
                <a:spcPts val="1000"/>
              </a:spcAft>
              <a:buClr>
                <a:srgbClr val="000000"/>
              </a:buClr>
              <a:buSzPts val="1500"/>
              <a:buFont typeface="Arial"/>
              <a:buNone/>
            </a:pPr>
            <a:r>
              <a:t/>
            </a:r>
            <a:endParaRPr b="0" i="0" sz="1500" u="none" cap="none" strike="noStrike">
              <a:solidFill>
                <a:srgbClr val="20124D"/>
              </a:solidFill>
              <a:latin typeface="Inter"/>
              <a:ea typeface="Inter"/>
              <a:cs typeface="Inter"/>
              <a:sym typeface="Inter"/>
            </a:endParaRPr>
          </a:p>
        </p:txBody>
      </p:sp>
      <p:pic>
        <p:nvPicPr>
          <p:cNvPr id="180" name="Google Shape;180;p23"/>
          <p:cNvPicPr preferRelativeResize="0"/>
          <p:nvPr/>
        </p:nvPicPr>
        <p:blipFill rotWithShape="1">
          <a:blip r:embed="rId3">
            <a:alphaModFix/>
          </a:blip>
          <a:srcRect b="58847" l="0" r="0" t="0"/>
          <a:stretch/>
        </p:blipFill>
        <p:spPr>
          <a:xfrm>
            <a:off x="934275" y="104900"/>
            <a:ext cx="2253402" cy="4956298"/>
          </a:xfrm>
          <a:prstGeom prst="rect">
            <a:avLst/>
          </a:prstGeom>
          <a:noFill/>
          <a:ln cap="flat" cmpd="sng" w="9525">
            <a:solidFill>
              <a:schemeClr val="dk2"/>
            </a:solidFill>
            <a:prstDash val="solid"/>
            <a:round/>
            <a:headEnd len="sm" w="sm" type="none"/>
            <a:tailEnd len="sm" w="sm" type="none"/>
          </a:ln>
        </p:spPr>
      </p:pic>
      <p:pic>
        <p:nvPicPr>
          <p:cNvPr id="181" name="Google Shape;181;p23"/>
          <p:cNvPicPr preferRelativeResize="0"/>
          <p:nvPr/>
        </p:nvPicPr>
        <p:blipFill rotWithShape="1">
          <a:blip r:embed="rId3">
            <a:alphaModFix/>
          </a:blip>
          <a:srcRect b="16488" l="0" r="0" t="41100"/>
          <a:stretch/>
        </p:blipFill>
        <p:spPr>
          <a:xfrm>
            <a:off x="3344323" y="104900"/>
            <a:ext cx="2253402" cy="4956298"/>
          </a:xfrm>
          <a:prstGeom prst="rect">
            <a:avLst/>
          </a:prstGeom>
          <a:noFill/>
          <a:ln cap="flat" cmpd="sng" w="9525">
            <a:solidFill>
              <a:srgbClr val="666666"/>
            </a:solidFill>
            <a:prstDash val="solid"/>
            <a:round/>
            <a:headEnd len="sm" w="sm" type="none"/>
            <a:tailEnd len="sm" w="sm" type="none"/>
          </a:ln>
        </p:spPr>
      </p:pic>
      <p:sp>
        <p:nvSpPr>
          <p:cNvPr id="182" name="Google Shape;182;p23"/>
          <p:cNvSpPr/>
          <p:nvPr/>
        </p:nvSpPr>
        <p:spPr>
          <a:xfrm>
            <a:off x="781250" y="2794718"/>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1</a:t>
            </a:r>
            <a:endParaRPr b="1" i="0" sz="1800" u="none" cap="none" strike="noStrike">
              <a:solidFill>
                <a:schemeClr val="lt1"/>
              </a:solidFill>
              <a:latin typeface="Inter"/>
              <a:ea typeface="Inter"/>
              <a:cs typeface="Inter"/>
              <a:sym typeface="Inter"/>
            </a:endParaRPr>
          </a:p>
        </p:txBody>
      </p:sp>
      <p:sp>
        <p:nvSpPr>
          <p:cNvPr id="183" name="Google Shape;183;p23"/>
          <p:cNvSpPr/>
          <p:nvPr/>
        </p:nvSpPr>
        <p:spPr>
          <a:xfrm>
            <a:off x="3281075" y="195307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2</a:t>
            </a:r>
            <a:endParaRPr b="1" i="0" sz="1800" u="none" cap="none" strike="noStrike">
              <a:solidFill>
                <a:schemeClr val="lt1"/>
              </a:solidFill>
              <a:latin typeface="Inter"/>
              <a:ea typeface="Inter"/>
              <a:cs typeface="Inter"/>
              <a:sym typeface="Inter"/>
            </a:endParaRPr>
          </a:p>
        </p:txBody>
      </p:sp>
      <p:sp>
        <p:nvSpPr>
          <p:cNvPr id="184" name="Google Shape;184;p23"/>
          <p:cNvSpPr txBox="1"/>
          <p:nvPr/>
        </p:nvSpPr>
        <p:spPr>
          <a:xfrm>
            <a:off x="6614250" y="143400"/>
            <a:ext cx="2399100" cy="615600"/>
          </a:xfrm>
          <a:prstGeom prst="rect">
            <a:avLst/>
          </a:prstGeom>
          <a:solidFill>
            <a:srgbClr val="351C75"/>
          </a:solidFill>
          <a:ln>
            <a:noFill/>
          </a:ln>
        </p:spPr>
        <p:txBody>
          <a:bodyPr anchorCtr="0" anchor="t" bIns="91425" lIns="91425" spcFirstLastPara="1" rIns="91425" wrap="square" tIns="91425">
            <a:spAutoFit/>
          </a:bodyPr>
          <a:lstStyle/>
          <a:p>
            <a:pPr indent="-319299" lvl="0" marL="424799" marR="0" rtl="0" algn="l">
              <a:lnSpc>
                <a:spcPct val="100000"/>
              </a:lnSpc>
              <a:spcBef>
                <a:spcPts val="0"/>
              </a:spcBef>
              <a:spcAft>
                <a:spcPts val="0"/>
              </a:spcAft>
              <a:buClr>
                <a:schemeClr val="lt1"/>
              </a:buClr>
              <a:buSzPts val="1400"/>
              <a:buFont typeface="Montserrat"/>
              <a:buAutoNum type="arabicPeriod" startAt="2"/>
            </a:pPr>
            <a:r>
              <a:rPr b="1" i="0" lang="en-GB" sz="1400" u="none" cap="none" strike="noStrike">
                <a:solidFill>
                  <a:schemeClr val="lt1"/>
                </a:solidFill>
                <a:latin typeface="Montserrat"/>
                <a:ea typeface="Montserrat"/>
                <a:cs typeface="Montserrat"/>
                <a:sym typeface="Montserrat"/>
              </a:rPr>
              <a:t>STATUS AKUN BELUM DIAKTIVASI</a:t>
            </a:r>
            <a:endParaRPr b="0" i="0" sz="1400" u="none" cap="none" strike="noStrike">
              <a:solidFill>
                <a:srgbClr val="000000"/>
              </a:solidFill>
              <a:latin typeface="Arial"/>
              <a:ea typeface="Arial"/>
              <a:cs typeface="Arial"/>
              <a:sym typeface="Arial"/>
            </a:endParaRPr>
          </a:p>
        </p:txBody>
      </p:sp>
      <p:sp>
        <p:nvSpPr>
          <p:cNvPr id="185" name="Google Shape;185;p23"/>
          <p:cNvSpPr/>
          <p:nvPr/>
        </p:nvSpPr>
        <p:spPr>
          <a:xfrm>
            <a:off x="3281075" y="4627525"/>
            <a:ext cx="309900" cy="290700"/>
          </a:xfrm>
          <a:prstGeom prst="ellipse">
            <a:avLst/>
          </a:prstGeom>
          <a:solidFill>
            <a:srgbClr val="E35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Inter"/>
                <a:ea typeface="Inter"/>
                <a:cs typeface="Inter"/>
                <a:sym typeface="Inter"/>
              </a:rPr>
              <a:t>3</a:t>
            </a:r>
            <a:endParaRPr b="1" i="0" sz="1800" u="none" cap="none" strike="noStrike">
              <a:solidFill>
                <a:schemeClr val="lt1"/>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p:nvPr/>
        </p:nvSpPr>
        <p:spPr>
          <a:xfrm>
            <a:off x="-75" y="0"/>
            <a:ext cx="9144000" cy="5187300"/>
          </a:xfrm>
          <a:prstGeom prst="rect">
            <a:avLst/>
          </a:prstGeom>
          <a:solidFill>
            <a:srgbClr val="CEDE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4"/>
          <p:cNvSpPr txBox="1"/>
          <p:nvPr/>
        </p:nvSpPr>
        <p:spPr>
          <a:xfrm>
            <a:off x="335700" y="180825"/>
            <a:ext cx="8464500" cy="507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Anda juga dapat mendapatkan Akun belajar.id melalui </a:t>
            </a:r>
            <a:endParaRPr b="1" i="0" sz="18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Inter"/>
                <a:ea typeface="Inter"/>
                <a:cs typeface="Inter"/>
                <a:sym typeface="Inter"/>
              </a:rPr>
              <a:t>Kapten/Co-Kapten di Wilayah masing-masing</a:t>
            </a:r>
            <a:endParaRPr b="1" i="0" sz="18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rPr b="1" i="0" lang="en-GB" sz="1500" u="none" cap="none" strike="noStrike">
                <a:solidFill>
                  <a:schemeClr val="dk1"/>
                </a:solidFill>
                <a:latin typeface="Inter"/>
                <a:ea typeface="Inter"/>
                <a:cs typeface="Inter"/>
                <a:sym typeface="Inter"/>
              </a:rPr>
              <a:t>Operator Sekolah dapat mengajukan Akun Belajar.id dengan cara:</a:t>
            </a:r>
            <a:endParaRPr b="1" i="0" sz="1500" u="none" cap="none" strike="noStrike">
              <a:solidFill>
                <a:schemeClr val="dk1"/>
              </a:solidFill>
              <a:latin typeface="Inter"/>
              <a:ea typeface="Inter"/>
              <a:cs typeface="Inter"/>
              <a:sym typeface="Inter"/>
            </a:endParaRPr>
          </a:p>
          <a:p>
            <a:pPr indent="-323850" lvl="0" marL="457200" marR="0" rtl="0" algn="l">
              <a:lnSpc>
                <a:spcPct val="100000"/>
              </a:lnSpc>
              <a:spcBef>
                <a:spcPts val="1000"/>
              </a:spcBef>
              <a:spcAft>
                <a:spcPts val="0"/>
              </a:spcAft>
              <a:buClr>
                <a:schemeClr val="dk1"/>
              </a:buClr>
              <a:buSzPts val="1500"/>
              <a:buFont typeface="Inter"/>
              <a:buAutoNum type="arabicPeriod"/>
            </a:pPr>
            <a:r>
              <a:rPr b="0" i="0" lang="en-GB" sz="1500" u="none" cap="none" strike="noStrike">
                <a:solidFill>
                  <a:schemeClr val="dk1"/>
                </a:solidFill>
                <a:latin typeface="Inter"/>
                <a:ea typeface="Inter"/>
                <a:cs typeface="Inter"/>
                <a:sym typeface="Inter"/>
              </a:rPr>
              <a:t>Buka laman http://pd.data.kemdikbud.go.id/</a:t>
            </a:r>
            <a:endParaRPr b="0" i="0" sz="1500" u="none" cap="none" strike="noStrike">
              <a:solidFill>
                <a:schemeClr val="dk1"/>
              </a:solidFill>
              <a:latin typeface="Inter"/>
              <a:ea typeface="Inter"/>
              <a:cs typeface="Inter"/>
              <a:sym typeface="Inter"/>
            </a:endParaRPr>
          </a:p>
          <a:p>
            <a:pPr indent="-323850" lvl="0" marL="457200" marR="0" rtl="0" algn="l">
              <a:lnSpc>
                <a:spcPct val="100000"/>
              </a:lnSpc>
              <a:spcBef>
                <a:spcPts val="0"/>
              </a:spcBef>
              <a:spcAft>
                <a:spcPts val="0"/>
              </a:spcAft>
              <a:buClr>
                <a:schemeClr val="dk1"/>
              </a:buClr>
              <a:buSzPts val="1500"/>
              <a:buFont typeface="Inter"/>
              <a:buAutoNum type="arabicPeriod"/>
            </a:pPr>
            <a:r>
              <a:rPr b="0" i="0" lang="en-GB" sz="1500" u="none" cap="none" strike="noStrike">
                <a:solidFill>
                  <a:schemeClr val="dk1"/>
                </a:solidFill>
                <a:latin typeface="Inter"/>
                <a:ea typeface="Inter"/>
                <a:cs typeface="Inter"/>
                <a:sym typeface="Inter"/>
              </a:rPr>
              <a:t>Login menggunakan akun SSO Data Pokok Pendidikan (Dapodik) dimana akun terdaftar di http://sdm.data.kemdikbud.go.id</a:t>
            </a:r>
            <a:endParaRPr b="0" i="0" sz="1500" u="none" cap="none" strike="noStrike">
              <a:solidFill>
                <a:schemeClr val="dk1"/>
              </a:solidFill>
              <a:latin typeface="Inter"/>
              <a:ea typeface="Inter"/>
              <a:cs typeface="Inter"/>
              <a:sym typeface="Inter"/>
            </a:endParaRPr>
          </a:p>
          <a:p>
            <a:pPr indent="-323850" lvl="0" marL="457200" marR="0" rtl="0" algn="l">
              <a:lnSpc>
                <a:spcPct val="100000"/>
              </a:lnSpc>
              <a:spcBef>
                <a:spcPts val="0"/>
              </a:spcBef>
              <a:spcAft>
                <a:spcPts val="0"/>
              </a:spcAft>
              <a:buClr>
                <a:schemeClr val="dk1"/>
              </a:buClr>
              <a:buSzPts val="1500"/>
              <a:buFont typeface="Inter"/>
              <a:buAutoNum type="arabicPeriod"/>
            </a:pPr>
            <a:r>
              <a:rPr b="0" i="0" lang="en-GB" sz="1500" u="none" cap="none" strike="noStrike">
                <a:solidFill>
                  <a:schemeClr val="dk1"/>
                </a:solidFill>
                <a:latin typeface="Inter"/>
                <a:ea typeface="Inter"/>
                <a:cs typeface="Inter"/>
                <a:sym typeface="Inter"/>
              </a:rPr>
              <a:t>Klik tombol “Unduh Akun”, pilih “Peserta Didik” atau “PTK” untuk mengunduh data dengan format .csv berisi nama akun (User ID) dan akses masuk kata sandi akun (password)</a:t>
            </a:r>
            <a:endParaRPr b="0" i="0" sz="1500" u="none" cap="none" strike="noStrike">
              <a:solidFill>
                <a:schemeClr val="dk1"/>
              </a:solidFill>
              <a:latin typeface="Inter"/>
              <a:ea typeface="Inter"/>
              <a:cs typeface="Inter"/>
              <a:sym typeface="Inter"/>
            </a:endParaRPr>
          </a:p>
          <a:p>
            <a:pPr indent="-323850" lvl="0" marL="457200" marR="0" rtl="0" algn="l">
              <a:lnSpc>
                <a:spcPct val="100000"/>
              </a:lnSpc>
              <a:spcBef>
                <a:spcPts val="0"/>
              </a:spcBef>
              <a:spcAft>
                <a:spcPts val="0"/>
              </a:spcAft>
              <a:buClr>
                <a:schemeClr val="dk1"/>
              </a:buClr>
              <a:buSzPts val="1500"/>
              <a:buFont typeface="Inter"/>
              <a:buAutoNum type="arabicPeriod"/>
            </a:pPr>
            <a:r>
              <a:rPr b="0" i="0" lang="en-GB" sz="1500" u="none" cap="none" strike="noStrike">
                <a:solidFill>
                  <a:schemeClr val="dk1"/>
                </a:solidFill>
                <a:latin typeface="Inter"/>
                <a:ea typeface="Inter"/>
                <a:cs typeface="Inter"/>
                <a:sym typeface="Inter"/>
              </a:rPr>
              <a:t>Buka data dengan format .csv yang sudah diunduh, </a:t>
            </a:r>
            <a:endParaRPr b="0" i="0" sz="1500" u="none" cap="none" strike="noStrike">
              <a:solidFill>
                <a:schemeClr val="dk1"/>
              </a:solidFill>
              <a:latin typeface="Inter"/>
              <a:ea typeface="Inter"/>
              <a:cs typeface="Inter"/>
              <a:sym typeface="Inter"/>
            </a:endParaRPr>
          </a:p>
          <a:p>
            <a:pPr indent="-323850" lvl="0" marL="457200" marR="0" rtl="0" algn="l">
              <a:lnSpc>
                <a:spcPct val="100000"/>
              </a:lnSpc>
              <a:spcBef>
                <a:spcPts val="0"/>
              </a:spcBef>
              <a:spcAft>
                <a:spcPts val="0"/>
              </a:spcAft>
              <a:buClr>
                <a:schemeClr val="dk1"/>
              </a:buClr>
              <a:buSzPts val="1500"/>
              <a:buFont typeface="Inter"/>
              <a:buAutoNum type="arabicPeriod"/>
            </a:pPr>
            <a:r>
              <a:rPr b="0" i="0" lang="en-GB" sz="1500" u="none" cap="none" strike="noStrike">
                <a:solidFill>
                  <a:schemeClr val="dk1"/>
                </a:solidFill>
                <a:latin typeface="Inter"/>
                <a:ea typeface="Inter"/>
                <a:cs typeface="Inter"/>
                <a:sym typeface="Inter"/>
              </a:rPr>
              <a:t>Operator Sekolah memberikan informasi akun (User ID dan kata sandi atau password) kepada pengguna. </a:t>
            </a:r>
            <a:endParaRPr b="0" i="0" sz="1500" u="none" cap="none" strike="noStrike">
              <a:solidFill>
                <a:schemeClr val="dk1"/>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rPr b="0" i="1" lang="en-GB" sz="1500" u="none" cap="none" strike="noStrike">
                <a:solidFill>
                  <a:schemeClr val="dk1"/>
                </a:solidFill>
                <a:latin typeface="Inter"/>
                <a:ea typeface="Inter"/>
                <a:cs typeface="Inter"/>
                <a:sym typeface="Inter"/>
              </a:rPr>
              <a:t>Pastikan informasi hanya diberikan kepada pemilik resmi akun</a:t>
            </a:r>
            <a:endParaRPr b="0" i="1" sz="1500" u="none" cap="none" strike="noStrike">
              <a:solidFill>
                <a:schemeClr val="dk1"/>
              </a:solidFill>
              <a:latin typeface="Inter"/>
              <a:ea typeface="Inter"/>
              <a:cs typeface="Inter"/>
              <a:sym typeface="Inter"/>
            </a:endParaRPr>
          </a:p>
          <a:p>
            <a:pPr indent="0" lvl="0" marL="0" marR="0" rtl="0" algn="l">
              <a:lnSpc>
                <a:spcPct val="100000"/>
              </a:lnSpc>
              <a:spcBef>
                <a:spcPts val="1000"/>
              </a:spcBef>
              <a:spcAft>
                <a:spcPts val="0"/>
              </a:spcAft>
              <a:buClr>
                <a:srgbClr val="000000"/>
              </a:buClr>
              <a:buSzPts val="1500"/>
              <a:buFont typeface="Arial"/>
              <a:buNone/>
            </a:pPr>
            <a:r>
              <a:rPr b="1" i="0" lang="en-GB" sz="1500" u="none" cap="none" strike="noStrike">
                <a:solidFill>
                  <a:schemeClr val="dk1"/>
                </a:solidFill>
                <a:latin typeface="Inter"/>
                <a:ea typeface="Inter"/>
                <a:cs typeface="Inter"/>
                <a:sym typeface="Inter"/>
              </a:rPr>
              <a:t>Data yang dibutuhkan:</a:t>
            </a:r>
            <a:endParaRPr b="1" i="0" sz="1500" u="none" cap="none" strike="noStrike">
              <a:solidFill>
                <a:schemeClr val="dk1"/>
              </a:solidFill>
              <a:latin typeface="Inter"/>
              <a:ea typeface="Inter"/>
              <a:cs typeface="Inter"/>
              <a:sym typeface="Inter"/>
            </a:endParaRPr>
          </a:p>
          <a:p>
            <a:pPr indent="-323850" lvl="0" marL="457200" marR="0" rtl="0" algn="l">
              <a:lnSpc>
                <a:spcPct val="100000"/>
              </a:lnSpc>
              <a:spcBef>
                <a:spcPts val="1000"/>
              </a:spcBef>
              <a:spcAft>
                <a:spcPts val="0"/>
              </a:spcAft>
              <a:buClr>
                <a:schemeClr val="dk1"/>
              </a:buClr>
              <a:buSzPts val="1500"/>
              <a:buFont typeface="Inter"/>
              <a:buAutoNum type="arabicPeriod"/>
            </a:pPr>
            <a:r>
              <a:rPr b="0" i="0" lang="en-GB" sz="1500" u="none" cap="none" strike="noStrike">
                <a:solidFill>
                  <a:schemeClr val="dk1"/>
                </a:solidFill>
                <a:latin typeface="Inter"/>
                <a:ea typeface="Inter"/>
                <a:cs typeface="Inter"/>
                <a:sym typeface="Inter"/>
              </a:rPr>
              <a:t>Nama sesuai dengan data di Dapodik</a:t>
            </a:r>
            <a:endParaRPr b="0" i="0" sz="1500" u="none" cap="none" strike="noStrike">
              <a:solidFill>
                <a:schemeClr val="dk1"/>
              </a:solidFill>
              <a:latin typeface="Inter"/>
              <a:ea typeface="Inter"/>
              <a:cs typeface="Inter"/>
              <a:sym typeface="Inter"/>
            </a:endParaRPr>
          </a:p>
          <a:p>
            <a:pPr indent="-323850" lvl="0" marL="457200" marR="0" rtl="0" algn="l">
              <a:lnSpc>
                <a:spcPct val="100000"/>
              </a:lnSpc>
              <a:spcBef>
                <a:spcPts val="0"/>
              </a:spcBef>
              <a:spcAft>
                <a:spcPts val="0"/>
              </a:spcAft>
              <a:buClr>
                <a:schemeClr val="dk1"/>
              </a:buClr>
              <a:buSzPts val="1500"/>
              <a:buFont typeface="Inter"/>
              <a:buAutoNum type="arabicPeriod"/>
            </a:pPr>
            <a:r>
              <a:rPr b="0" i="0" lang="en-GB" sz="1500" u="none" cap="none" strike="noStrike">
                <a:solidFill>
                  <a:schemeClr val="dk1"/>
                </a:solidFill>
                <a:latin typeface="Inter"/>
                <a:ea typeface="Inter"/>
                <a:cs typeface="Inter"/>
                <a:sym typeface="Inter"/>
              </a:rPr>
              <a:t>Nomor Pokok Sekolah Nasional (NPSN) </a:t>
            </a:r>
            <a:endParaRPr b="0" i="0" sz="1500" u="none" cap="none" strike="noStrike">
              <a:solidFill>
                <a:schemeClr val="dk1"/>
              </a:solidFill>
              <a:latin typeface="Inter"/>
              <a:ea typeface="Inter"/>
              <a:cs typeface="Inter"/>
              <a:sym typeface="Inter"/>
            </a:endParaRPr>
          </a:p>
          <a:p>
            <a:pPr indent="-323850" lvl="0" marL="457200" marR="0" rtl="0" algn="l">
              <a:lnSpc>
                <a:spcPct val="100000"/>
              </a:lnSpc>
              <a:spcBef>
                <a:spcPts val="0"/>
              </a:spcBef>
              <a:spcAft>
                <a:spcPts val="0"/>
              </a:spcAft>
              <a:buClr>
                <a:schemeClr val="dk1"/>
              </a:buClr>
              <a:buSzPts val="1500"/>
              <a:buFont typeface="Inter"/>
              <a:buAutoNum type="arabicPeriod"/>
            </a:pPr>
            <a:r>
              <a:rPr b="0" i="0" lang="en-GB" sz="1500" u="none" cap="none" strike="noStrike">
                <a:solidFill>
                  <a:schemeClr val="dk1"/>
                </a:solidFill>
                <a:latin typeface="Inter"/>
                <a:ea typeface="Inter"/>
                <a:cs typeface="Inter"/>
                <a:sym typeface="Inter"/>
              </a:rPr>
              <a:t>Tanggal lahir</a:t>
            </a:r>
            <a:endParaRPr b="0" i="0" sz="1500" u="none" cap="none" strike="noStrike">
              <a:solidFill>
                <a:schemeClr val="dk1"/>
              </a:solidFill>
              <a:latin typeface="Inter"/>
              <a:ea typeface="Inter"/>
              <a:cs typeface="Inter"/>
              <a:sym typeface="Inter"/>
            </a:endParaRPr>
          </a:p>
        </p:txBody>
      </p:sp>
      <p:sp>
        <p:nvSpPr>
          <p:cNvPr id="192" name="Google Shape;192;p24"/>
          <p:cNvSpPr txBox="1"/>
          <p:nvPr/>
        </p:nvSpPr>
        <p:spPr>
          <a:xfrm>
            <a:off x="5113350" y="4256300"/>
            <a:ext cx="3868500" cy="692700"/>
          </a:xfrm>
          <a:prstGeom prst="rect">
            <a:avLst/>
          </a:prstGeom>
          <a:solidFill>
            <a:srgbClr val="9FC5E8"/>
          </a:solidFill>
          <a:ln cap="flat" cmpd="sng" w="28575">
            <a:solidFill>
              <a:schemeClr val="dk1"/>
            </a:solidFill>
            <a:prstDash val="solid"/>
            <a:round/>
            <a:headEnd len="sm" w="sm" type="none"/>
            <a:tailEnd len="sm" w="sm" type="none"/>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73763"/>
                </a:solidFill>
                <a:latin typeface="Inter"/>
                <a:ea typeface="Inter"/>
                <a:cs typeface="Inter"/>
                <a:sym typeface="Inter"/>
              </a:rPr>
              <a:t>Cek Video Tutorial Cara Mendapatkan dan Aktivasi Akun Belajar.id Melalui Tautan Ini &gt;&gt; </a:t>
            </a:r>
            <a:r>
              <a:rPr b="1" i="0" lang="en-GB" sz="1200" u="sng" cap="none" strike="noStrike">
                <a:solidFill>
                  <a:schemeClr val="hlink"/>
                </a:solidFill>
                <a:latin typeface="Inter"/>
                <a:ea typeface="Inter"/>
                <a:cs typeface="Inter"/>
                <a:sym typeface="Inter"/>
                <a:hlinkClick r:id="rId3"/>
              </a:rPr>
              <a:t>https://bit.ly/VideoTutorialAkunBelajarid</a:t>
            </a:r>
            <a:r>
              <a:rPr b="1" i="0" lang="en-GB" sz="1200" u="none" cap="none" strike="noStrike">
                <a:solidFill>
                  <a:srgbClr val="073763"/>
                </a:solidFill>
                <a:latin typeface="Inter"/>
                <a:ea typeface="Inter"/>
                <a:cs typeface="Inter"/>
                <a:sym typeface="Inter"/>
              </a:rPr>
              <a:t> </a:t>
            </a:r>
            <a:endParaRPr b="1" i="0" sz="1100" u="none" cap="none" strike="noStrike">
              <a:solidFill>
                <a:srgbClr val="073763"/>
              </a:solidFill>
              <a:latin typeface="Arial"/>
              <a:ea typeface="Arial"/>
              <a:cs typeface="Arial"/>
              <a:sym typeface="Arial"/>
            </a:endParaRPr>
          </a:p>
        </p:txBody>
      </p:sp>
      <p:sp>
        <p:nvSpPr>
          <p:cNvPr id="193" name="Google Shape;193;p24"/>
          <p:cNvSpPr txBox="1"/>
          <p:nvPr/>
        </p:nvSpPr>
        <p:spPr>
          <a:xfrm>
            <a:off x="6594158" y="143400"/>
            <a:ext cx="2399100" cy="615600"/>
          </a:xfrm>
          <a:prstGeom prst="rect">
            <a:avLst/>
          </a:prstGeom>
          <a:solidFill>
            <a:srgbClr val="134F5C"/>
          </a:solidFill>
          <a:ln>
            <a:noFill/>
          </a:ln>
        </p:spPr>
        <p:txBody>
          <a:bodyPr anchorCtr="0" anchor="t" bIns="91425" lIns="91425" spcFirstLastPara="1" rIns="91425" wrap="square" tIns="91425">
            <a:spAutoFit/>
          </a:bodyPr>
          <a:lstStyle/>
          <a:p>
            <a:pPr indent="-319299" lvl="0" marL="424799" marR="0" rtl="0" algn="l">
              <a:lnSpc>
                <a:spcPct val="100000"/>
              </a:lnSpc>
              <a:spcBef>
                <a:spcPts val="0"/>
              </a:spcBef>
              <a:spcAft>
                <a:spcPts val="0"/>
              </a:spcAft>
              <a:buClr>
                <a:schemeClr val="lt1"/>
              </a:buClr>
              <a:buSzPts val="1400"/>
              <a:buFont typeface="Montserrat"/>
              <a:buAutoNum type="arabicPeriod" startAt="3"/>
            </a:pPr>
            <a:r>
              <a:rPr b="1" i="0" lang="en-GB" sz="1400" u="none" cap="none" strike="noStrike">
                <a:solidFill>
                  <a:schemeClr val="lt1"/>
                </a:solidFill>
                <a:latin typeface="Montserrat"/>
                <a:ea typeface="Montserrat"/>
                <a:cs typeface="Montserrat"/>
                <a:sym typeface="Montserrat"/>
              </a:rPr>
              <a:t>STATUS AKUN: TIDAK DITEMUKAN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