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Roboto"/>
      <p:regular r:id="rId16"/>
      <p:bold r:id="rId17"/>
      <p:italic r:id="rId18"/>
      <p:boldItalic r:id="rId19"/>
    </p:embeddedFont>
    <p:embeddedFont>
      <p:font typeface="Lato"/>
      <p:regular r:id="rId20"/>
      <p:bold r:id="rId21"/>
      <p:italic r:id="rId22"/>
      <p:boldItalic r:id="rId23"/>
    </p:embeddedFont>
    <p:embeddedFont>
      <p:font typeface="EB Garamond"/>
      <p:regular r:id="rId24"/>
      <p:bold r:id="rId25"/>
      <p:italic r:id="rId26"/>
      <p:boldItalic r:id="rId27"/>
    </p:embeddedFont>
    <p:embeddedFont>
      <p:font typeface="Candara"/>
      <p:regular r:id="rId28"/>
      <p:bold r:id="rId29"/>
      <p:italic r:id="rId30"/>
      <p:boldItalic r:id="rId31"/>
    </p:embeddedFont>
    <p:embeddedFont>
      <p:font typeface="Source Sans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6" roundtripDataSignature="AMtx7mh1RMG9bisjcIGJXUZLFaQBZSMW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BBE67B-C072-4B44-9D6E-3EDE5742CC2D}">
  <a:tblStyle styleId="{43BBE67B-C072-4B44-9D6E-3EDE5742CC2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EBGaramond-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BGaramond-italic.fntdata"/><Relationship Id="rId25" Type="http://schemas.openxmlformats.org/officeDocument/2006/relationships/font" Target="fonts/EBGaramond-bold.fntdata"/><Relationship Id="rId28" Type="http://schemas.openxmlformats.org/officeDocument/2006/relationships/font" Target="fonts/Candara-regular.fntdata"/><Relationship Id="rId27" Type="http://schemas.openxmlformats.org/officeDocument/2006/relationships/font" Target="fonts/EBGaramon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ndar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ndara-boldItalic.fntdata"/><Relationship Id="rId30" Type="http://schemas.openxmlformats.org/officeDocument/2006/relationships/font" Target="fonts/Candara-italic.fntdata"/><Relationship Id="rId11" Type="http://schemas.openxmlformats.org/officeDocument/2006/relationships/slide" Target="slides/slide5.xml"/><Relationship Id="rId33" Type="http://schemas.openxmlformats.org/officeDocument/2006/relationships/font" Target="fonts/SourceSansPro-bold.fntdata"/><Relationship Id="rId10" Type="http://schemas.openxmlformats.org/officeDocument/2006/relationships/slide" Target="slides/slide4.xml"/><Relationship Id="rId32" Type="http://schemas.openxmlformats.org/officeDocument/2006/relationships/font" Target="fonts/SourceSansPro-regular.fntdata"/><Relationship Id="rId13" Type="http://schemas.openxmlformats.org/officeDocument/2006/relationships/slide" Target="slides/slide7.xml"/><Relationship Id="rId35" Type="http://schemas.openxmlformats.org/officeDocument/2006/relationships/font" Target="fonts/SourceSansPro-boldItalic.fntdata"/><Relationship Id="rId12" Type="http://schemas.openxmlformats.org/officeDocument/2006/relationships/slide" Target="slides/slide6.xml"/><Relationship Id="rId34" Type="http://schemas.openxmlformats.org/officeDocument/2006/relationships/font" Target="fonts/SourceSansPro-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db898a386_0_5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15" name="Google Shape;115;gcdb898a386_0_5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285ac7e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d285ac7ef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10d46ec1a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d10d46ec1a_1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10d46ec1a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d10d46ec1a_1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10d46ec1a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d10d46ec1a_1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10d46ec1a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d10d46ec1a_1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10d46ec1a_1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d10d46ec1a_1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D81F7"/>
              </a:buClr>
              <a:buSzPts val="6000"/>
              <a:buFont typeface="Candara"/>
              <a:buNone/>
              <a:defRPr sz="6000">
                <a:solidFill>
                  <a:srgbClr val="1D81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4"/>
          <p:cNvSpPr/>
          <p:nvPr/>
        </p:nvSpPr>
        <p:spPr>
          <a:xfrm>
            <a:off x="10811435" y="5647765"/>
            <a:ext cx="1380565" cy="120754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21" name="Google Shape;21;p4"/>
          <p:cNvPicPr preferRelativeResize="0"/>
          <p:nvPr/>
        </p:nvPicPr>
        <p:blipFill rotWithShape="1">
          <a:blip r:embed="rId2">
            <a:alphaModFix/>
          </a:blip>
          <a:srcRect b="0" l="0" r="0" t="0"/>
          <a:stretch/>
        </p:blipFill>
        <p:spPr>
          <a:xfrm>
            <a:off x="7390504" y="4161651"/>
            <a:ext cx="4801496" cy="2693660"/>
          </a:xfrm>
          <a:prstGeom prst="rect">
            <a:avLst/>
          </a:prstGeom>
          <a:noFill/>
          <a:ln>
            <a:noFill/>
          </a:ln>
        </p:spPr>
      </p:pic>
      <p:cxnSp>
        <p:nvCxnSpPr>
          <p:cNvPr id="22" name="Google Shape;22;p4"/>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58" name="Shape 58"/>
        <p:cNvGrpSpPr/>
        <p:nvPr/>
      </p:nvGrpSpPr>
      <p:grpSpPr>
        <a:xfrm>
          <a:off x="0" y="0"/>
          <a:ext cx="0" cy="0"/>
          <a:chOff x="0" y="0"/>
          <a:chExt cx="0" cy="0"/>
        </a:xfrm>
      </p:grpSpPr>
      <p:sp>
        <p:nvSpPr>
          <p:cNvPr id="59" name="Google Shape;59;gce670b4c9d_0_569"/>
          <p:cNvSpPr txBox="1"/>
          <p:nvPr>
            <p:ph type="title"/>
          </p:nvPr>
        </p:nvSpPr>
        <p:spPr>
          <a:xfrm>
            <a:off x="415600" y="196533"/>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ce670b4c9d_0_569"/>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61" name="Google Shape;61;gce670b4c9d_0_56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7"/>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
          <p:cNvSpPr txBox="1"/>
          <p:nvPr>
            <p:ph idx="1" type="body"/>
          </p:nvPr>
        </p:nvSpPr>
        <p:spPr>
          <a:xfrm>
            <a:off x="838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7"/>
          <p:cNvSpPr txBox="1"/>
          <p:nvPr>
            <p:ph idx="2" type="body"/>
          </p:nvPr>
        </p:nvSpPr>
        <p:spPr>
          <a:xfrm>
            <a:off x="6172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9" name="Shape 69"/>
        <p:cNvGrpSpPr/>
        <p:nvPr/>
      </p:nvGrpSpPr>
      <p:grpSpPr>
        <a:xfrm>
          <a:off x="0" y="0"/>
          <a:ext cx="0" cy="0"/>
          <a:chOff x="0" y="0"/>
          <a:chExt cx="0" cy="0"/>
        </a:xfrm>
      </p:grpSpPr>
      <p:sp>
        <p:nvSpPr>
          <p:cNvPr id="70" name="Google Shape;70;p8"/>
          <p:cNvSpPr txBox="1"/>
          <p:nvPr>
            <p:ph type="title"/>
          </p:nvPr>
        </p:nvSpPr>
        <p:spPr>
          <a:xfrm>
            <a:off x="838200" y="935038"/>
            <a:ext cx="10515600" cy="12126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
          <p:cNvSpPr txBox="1"/>
          <p:nvPr>
            <p:ph idx="1" type="body"/>
          </p:nvPr>
        </p:nvSpPr>
        <p:spPr>
          <a:xfrm>
            <a:off x="839788" y="2165261"/>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8"/>
          <p:cNvSpPr txBox="1"/>
          <p:nvPr>
            <p:ph idx="2" type="body"/>
          </p:nvPr>
        </p:nvSpPr>
        <p:spPr>
          <a:xfrm>
            <a:off x="839788" y="3006725"/>
            <a:ext cx="5157787" cy="31829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8"/>
          <p:cNvSpPr txBox="1"/>
          <p:nvPr>
            <p:ph idx="3" type="body"/>
          </p:nvPr>
        </p:nvSpPr>
        <p:spPr>
          <a:xfrm>
            <a:off x="6172200" y="2165261"/>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 name="Google Shape;74;p8"/>
          <p:cNvSpPr txBox="1"/>
          <p:nvPr>
            <p:ph idx="4" type="body"/>
          </p:nvPr>
        </p:nvSpPr>
        <p:spPr>
          <a:xfrm>
            <a:off x="6172200" y="3006725"/>
            <a:ext cx="5183188" cy="31829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11"/>
          <p:cNvSpPr txBox="1"/>
          <p:nvPr>
            <p:ph type="title"/>
          </p:nvPr>
        </p:nvSpPr>
        <p:spPr>
          <a:xfrm>
            <a:off x="839788" y="909021"/>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txBox="1"/>
          <p:nvPr>
            <p:ph idx="1" type="body"/>
          </p:nvPr>
        </p:nvSpPr>
        <p:spPr>
          <a:xfrm>
            <a:off x="5183188" y="909021"/>
            <a:ext cx="6172200" cy="495202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1" name="Google Shape;81;p11"/>
          <p:cNvSpPr txBox="1"/>
          <p:nvPr>
            <p:ph idx="2" type="body"/>
          </p:nvPr>
        </p:nvSpPr>
        <p:spPr>
          <a:xfrm>
            <a:off x="839788" y="2509221"/>
            <a:ext cx="3932237" cy="33597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12"/>
          <p:cNvSpPr txBox="1"/>
          <p:nvPr>
            <p:ph type="title"/>
          </p:nvPr>
        </p:nvSpPr>
        <p:spPr>
          <a:xfrm>
            <a:off x="839788" y="987424"/>
            <a:ext cx="3932237" cy="17342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ndara"/>
                <a:ea typeface="Candara"/>
                <a:cs typeface="Candara"/>
                <a:sym typeface="Candar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8" name="Google Shape;88;p12"/>
          <p:cNvSpPr txBox="1"/>
          <p:nvPr>
            <p:ph idx="1" type="body"/>
          </p:nvPr>
        </p:nvSpPr>
        <p:spPr>
          <a:xfrm>
            <a:off x="839788" y="2721684"/>
            <a:ext cx="3932237" cy="31473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1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
          <p:cNvSpPr txBox="1"/>
          <p:nvPr>
            <p:ph idx="1" type="body"/>
          </p:nvPr>
        </p:nvSpPr>
        <p:spPr>
          <a:xfrm rot="5400000">
            <a:off x="4176820" y="-1000017"/>
            <a:ext cx="383836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8" name="Shape 98"/>
        <p:cNvGrpSpPr/>
        <p:nvPr/>
      </p:nvGrpSpPr>
      <p:grpSpPr>
        <a:xfrm>
          <a:off x="0" y="0"/>
          <a:ext cx="0" cy="0"/>
          <a:chOff x="0" y="0"/>
          <a:chExt cx="0" cy="0"/>
        </a:xfrm>
      </p:grpSpPr>
      <p:sp>
        <p:nvSpPr>
          <p:cNvPr id="99" name="Google Shape;99;gce670b4c9d_0_550"/>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0" name="Google Shape;100;gce670b4c9d_0_550"/>
          <p:cNvGrpSpPr/>
          <p:nvPr/>
        </p:nvGrpSpPr>
        <p:grpSpPr>
          <a:xfrm>
            <a:off x="1107036" y="1588427"/>
            <a:ext cx="994316" cy="61102"/>
            <a:chOff x="4580561" y="2589004"/>
            <a:chExt cx="1064464" cy="25200"/>
          </a:xfrm>
        </p:grpSpPr>
        <p:sp>
          <p:nvSpPr>
            <p:cNvPr id="101" name="Google Shape;101;gce670b4c9d_0_550"/>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ce670b4c9d_0_550"/>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gce670b4c9d_0_550"/>
          <p:cNvSpPr txBox="1"/>
          <p:nvPr>
            <p:ph type="title"/>
          </p:nvPr>
        </p:nvSpPr>
        <p:spPr>
          <a:xfrm>
            <a:off x="973333" y="1758200"/>
            <a:ext cx="4401300" cy="2249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104" name="Google Shape;104;gce670b4c9d_0_550"/>
          <p:cNvSpPr txBox="1"/>
          <p:nvPr>
            <p:ph idx="1" type="subTitle"/>
          </p:nvPr>
        </p:nvSpPr>
        <p:spPr>
          <a:xfrm>
            <a:off x="966600" y="4215367"/>
            <a:ext cx="4401300" cy="1011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2100"/>
              <a:buNone/>
              <a:defRPr sz="2100"/>
            </a:lvl1pPr>
            <a:lvl2pPr lvl="1" algn="l">
              <a:lnSpc>
                <a:spcPct val="100000"/>
              </a:lnSpc>
              <a:spcBef>
                <a:spcPts val="500"/>
              </a:spcBef>
              <a:spcAft>
                <a:spcPts val="0"/>
              </a:spcAft>
              <a:buSzPts val="2100"/>
              <a:buNone/>
              <a:defRPr sz="2100"/>
            </a:lvl2pPr>
            <a:lvl3pPr lvl="2" algn="l">
              <a:lnSpc>
                <a:spcPct val="100000"/>
              </a:lnSpc>
              <a:spcBef>
                <a:spcPts val="500"/>
              </a:spcBef>
              <a:spcAft>
                <a:spcPts val="0"/>
              </a:spcAft>
              <a:buSzPts val="2100"/>
              <a:buNone/>
              <a:defRPr sz="2100"/>
            </a:lvl3pPr>
            <a:lvl4pPr lvl="3" algn="l">
              <a:lnSpc>
                <a:spcPct val="100000"/>
              </a:lnSpc>
              <a:spcBef>
                <a:spcPts val="500"/>
              </a:spcBef>
              <a:spcAft>
                <a:spcPts val="0"/>
              </a:spcAft>
              <a:buSzPts val="2100"/>
              <a:buNone/>
              <a:defRPr sz="2100"/>
            </a:lvl4pPr>
            <a:lvl5pPr lvl="4" algn="l">
              <a:lnSpc>
                <a:spcPct val="100000"/>
              </a:lnSpc>
              <a:spcBef>
                <a:spcPts val="500"/>
              </a:spcBef>
              <a:spcAft>
                <a:spcPts val="0"/>
              </a:spcAft>
              <a:buSzPts val="2100"/>
              <a:buNone/>
              <a:defRPr sz="2100"/>
            </a:lvl5pPr>
            <a:lvl6pPr lvl="5" algn="l">
              <a:lnSpc>
                <a:spcPct val="100000"/>
              </a:lnSpc>
              <a:spcBef>
                <a:spcPts val="500"/>
              </a:spcBef>
              <a:spcAft>
                <a:spcPts val="0"/>
              </a:spcAft>
              <a:buSzPts val="2100"/>
              <a:buNone/>
              <a:defRPr sz="2100"/>
            </a:lvl6pPr>
            <a:lvl7pPr lvl="6" algn="l">
              <a:lnSpc>
                <a:spcPct val="100000"/>
              </a:lnSpc>
              <a:spcBef>
                <a:spcPts val="500"/>
              </a:spcBef>
              <a:spcAft>
                <a:spcPts val="0"/>
              </a:spcAft>
              <a:buSzPts val="2100"/>
              <a:buNone/>
              <a:defRPr sz="2100"/>
            </a:lvl7pPr>
            <a:lvl8pPr lvl="7" algn="l">
              <a:lnSpc>
                <a:spcPct val="100000"/>
              </a:lnSpc>
              <a:spcBef>
                <a:spcPts val="500"/>
              </a:spcBef>
              <a:spcAft>
                <a:spcPts val="0"/>
              </a:spcAft>
              <a:buSzPts val="2100"/>
              <a:buNone/>
              <a:defRPr sz="2100"/>
            </a:lvl8pPr>
            <a:lvl9pPr lvl="8" algn="l">
              <a:lnSpc>
                <a:spcPct val="100000"/>
              </a:lnSpc>
              <a:spcBef>
                <a:spcPts val="500"/>
              </a:spcBef>
              <a:spcAft>
                <a:spcPts val="0"/>
              </a:spcAft>
              <a:buSzPts val="2100"/>
              <a:buNone/>
              <a:defRPr sz="2100"/>
            </a:lvl9pPr>
          </a:lstStyle>
          <a:p/>
        </p:txBody>
      </p:sp>
      <p:sp>
        <p:nvSpPr>
          <p:cNvPr id="105" name="Google Shape;105;gce670b4c9d_0_550"/>
          <p:cNvSpPr txBox="1"/>
          <p:nvPr>
            <p:ph idx="2" type="body"/>
          </p:nvPr>
        </p:nvSpPr>
        <p:spPr>
          <a:xfrm>
            <a:off x="6898967" y="1803500"/>
            <a:ext cx="4499100" cy="4034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6" name="Google Shape;106;gce670b4c9d_0_550"/>
          <p:cNvSpPr txBox="1"/>
          <p:nvPr>
            <p:ph idx="12" type="sldNum"/>
          </p:nvPr>
        </p:nvSpPr>
        <p:spPr>
          <a:xfrm>
            <a:off x="11381736" y="6333134"/>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p:nvPr/>
        </p:nvSpPr>
        <p:spPr>
          <a:xfrm>
            <a:off x="1" y="842481"/>
            <a:ext cx="6095999" cy="6015518"/>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6"/>
          <p:cNvSpPr txBox="1"/>
          <p:nvPr>
            <p:ph type="title"/>
          </p:nvPr>
        </p:nvSpPr>
        <p:spPr>
          <a:xfrm>
            <a:off x="831850" y="1709738"/>
            <a:ext cx="428468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 type="body"/>
          </p:nvPr>
        </p:nvSpPr>
        <p:spPr>
          <a:xfrm>
            <a:off x="831850" y="4589463"/>
            <a:ext cx="428468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6"/>
          <p:cNvSpPr/>
          <p:nvPr/>
        </p:nvSpPr>
        <p:spPr>
          <a:xfrm>
            <a:off x="6096000" y="0"/>
            <a:ext cx="6095999" cy="685799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spTree>
      <p:nvGrpSpPr>
        <p:cNvPr id="29" name="Shape 29"/>
        <p:cNvGrpSpPr/>
        <p:nvPr/>
      </p:nvGrpSpPr>
      <p:grpSpPr>
        <a:xfrm>
          <a:off x="0" y="0"/>
          <a:ext cx="0" cy="0"/>
          <a:chOff x="0" y="0"/>
          <a:chExt cx="0" cy="0"/>
        </a:xfrm>
      </p:grpSpPr>
      <p:sp>
        <p:nvSpPr>
          <p:cNvPr id="30" name="Google Shape;30;gcdb898a386_0_371"/>
          <p:cNvSpPr/>
          <p:nvPr>
            <p:ph idx="2" type="pic"/>
          </p:nvPr>
        </p:nvSpPr>
        <p:spPr>
          <a:xfrm>
            <a:off x="0" y="1"/>
            <a:ext cx="12192000" cy="6561600"/>
          </a:xfrm>
          <a:prstGeom prst="rect">
            <a:avLst/>
          </a:prstGeom>
          <a:solidFill>
            <a:srgbClr val="F2F2F2"/>
          </a:solidFill>
          <a:ln>
            <a:noFill/>
          </a:ln>
        </p:spPr>
        <p:txBody>
          <a:bodyPr anchorCtr="0" anchor="ctr" bIns="121900" lIns="121900" spcFirstLastPara="1" rIns="121900" wrap="square" tIns="121900">
            <a:noAutofit/>
          </a:bodyPr>
          <a:lstStyle>
            <a:lvl1pPr lvl="0" marR="0" rtl="0" algn="ctr">
              <a:lnSpc>
                <a:spcPct val="100000"/>
              </a:lnSpc>
              <a:spcBef>
                <a:spcPts val="200"/>
              </a:spcBef>
              <a:spcAft>
                <a:spcPts val="0"/>
              </a:spcAft>
              <a:buClr>
                <a:schemeClr val="accent1"/>
              </a:buClr>
              <a:buSzPts val="1200"/>
              <a:buFont typeface="Arial"/>
              <a:buNone/>
              <a:defRPr b="0" i="0" sz="1200" u="none" cap="none" strike="noStrike">
                <a:solidFill>
                  <a:schemeClr val="accent1"/>
                </a:solidFill>
                <a:latin typeface="Arial"/>
                <a:ea typeface="Arial"/>
                <a:cs typeface="Arial"/>
                <a:sym typeface="Arial"/>
              </a:defRPr>
            </a:lvl1pPr>
            <a:lvl2pPr lvl="1"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2pPr>
            <a:lvl3pPr lvl="2"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3pPr>
            <a:lvl4pPr lvl="3"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4pPr>
            <a:lvl5pPr lvl="4"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5pPr>
            <a:lvl6pPr lvl="5"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6pPr>
            <a:lvl7pPr lvl="6"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7pPr>
            <a:lvl8pPr lvl="7"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8pPr>
            <a:lvl9pPr lvl="8" marR="0" rtl="0" algn="l">
              <a:lnSpc>
                <a:spcPct val="115000"/>
              </a:lnSpc>
              <a:spcBef>
                <a:spcPts val="2100"/>
              </a:spcBef>
              <a:spcAft>
                <a:spcPts val="2100"/>
              </a:spcAft>
              <a:buClr>
                <a:schemeClr val="accent1"/>
              </a:buClr>
              <a:buSzPts val="1500"/>
              <a:buFont typeface="Lato"/>
              <a:buChar char="■"/>
              <a:defRPr b="0" i="0" sz="1500" u="none" cap="none" strike="noStrike">
                <a:solidFill>
                  <a:schemeClr val="accent1"/>
                </a:solidFill>
                <a:latin typeface="Lato"/>
                <a:ea typeface="Lato"/>
                <a:cs typeface="Lato"/>
                <a:sym typeface="Lato"/>
              </a:defRPr>
            </a:lvl9pPr>
          </a:lstStyle>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1" name="Shape 31"/>
        <p:cNvGrpSpPr/>
        <p:nvPr/>
      </p:nvGrpSpPr>
      <p:grpSpPr>
        <a:xfrm>
          <a:off x="0" y="0"/>
          <a:ext cx="0" cy="0"/>
          <a:chOff x="0" y="0"/>
          <a:chExt cx="0" cy="0"/>
        </a:xfrm>
      </p:grpSpPr>
      <p:sp>
        <p:nvSpPr>
          <p:cNvPr id="32" name="Google Shape;32;gce670b4c9d_0_559"/>
          <p:cNvSpPr/>
          <p:nvPr/>
        </p:nvSpPr>
        <p:spPr>
          <a:xfrm>
            <a:off x="188367" y="-35067"/>
            <a:ext cx="2808000" cy="68931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ce670b4c9d_0_559"/>
          <p:cNvSpPr txBox="1"/>
          <p:nvPr>
            <p:ph type="title"/>
          </p:nvPr>
        </p:nvSpPr>
        <p:spPr>
          <a:xfrm>
            <a:off x="188567" y="318633"/>
            <a:ext cx="28080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2800"/>
              <a:buNone/>
              <a:defRPr b="1" sz="2800"/>
            </a:lvl1pPr>
            <a:lvl2pPr lvl="1" algn="l">
              <a:lnSpc>
                <a:spcPct val="100000"/>
              </a:lnSpc>
              <a:spcBef>
                <a:spcPts val="0"/>
              </a:spcBef>
              <a:spcAft>
                <a:spcPts val="0"/>
              </a:spcAft>
              <a:buSzPts val="2800"/>
              <a:buNone/>
              <a:defRPr b="1" sz="2800"/>
            </a:lvl2pPr>
            <a:lvl3pPr lvl="2" algn="l">
              <a:lnSpc>
                <a:spcPct val="100000"/>
              </a:lnSpc>
              <a:spcBef>
                <a:spcPts val="0"/>
              </a:spcBef>
              <a:spcAft>
                <a:spcPts val="0"/>
              </a:spcAft>
              <a:buSzPts val="2800"/>
              <a:buNone/>
              <a:defRPr b="1" sz="2800"/>
            </a:lvl3pPr>
            <a:lvl4pPr lvl="3" algn="l">
              <a:lnSpc>
                <a:spcPct val="100000"/>
              </a:lnSpc>
              <a:spcBef>
                <a:spcPts val="0"/>
              </a:spcBef>
              <a:spcAft>
                <a:spcPts val="0"/>
              </a:spcAft>
              <a:buSzPts val="2800"/>
              <a:buNone/>
              <a:defRPr b="1" sz="2800"/>
            </a:lvl4pPr>
            <a:lvl5pPr lvl="4" algn="l">
              <a:lnSpc>
                <a:spcPct val="100000"/>
              </a:lnSpc>
              <a:spcBef>
                <a:spcPts val="0"/>
              </a:spcBef>
              <a:spcAft>
                <a:spcPts val="0"/>
              </a:spcAft>
              <a:buSzPts val="2800"/>
              <a:buNone/>
              <a:defRPr b="1" sz="2800"/>
            </a:lvl5pPr>
            <a:lvl6pPr lvl="5" algn="l">
              <a:lnSpc>
                <a:spcPct val="100000"/>
              </a:lnSpc>
              <a:spcBef>
                <a:spcPts val="0"/>
              </a:spcBef>
              <a:spcAft>
                <a:spcPts val="0"/>
              </a:spcAft>
              <a:buSzPts val="2800"/>
              <a:buNone/>
              <a:defRPr b="1" sz="2800"/>
            </a:lvl6pPr>
            <a:lvl7pPr lvl="6" algn="l">
              <a:lnSpc>
                <a:spcPct val="100000"/>
              </a:lnSpc>
              <a:spcBef>
                <a:spcPts val="0"/>
              </a:spcBef>
              <a:spcAft>
                <a:spcPts val="0"/>
              </a:spcAft>
              <a:buSzPts val="2800"/>
              <a:buNone/>
              <a:defRPr b="1" sz="2800"/>
            </a:lvl7pPr>
            <a:lvl8pPr lvl="7" algn="l">
              <a:lnSpc>
                <a:spcPct val="100000"/>
              </a:lnSpc>
              <a:spcBef>
                <a:spcPts val="0"/>
              </a:spcBef>
              <a:spcAft>
                <a:spcPts val="0"/>
              </a:spcAft>
              <a:buSzPts val="2800"/>
              <a:buNone/>
              <a:defRPr b="1" sz="2800"/>
            </a:lvl8pPr>
            <a:lvl9pPr lvl="8" algn="l">
              <a:lnSpc>
                <a:spcPct val="100000"/>
              </a:lnSpc>
              <a:spcBef>
                <a:spcPts val="0"/>
              </a:spcBef>
              <a:spcAft>
                <a:spcPts val="0"/>
              </a:spcAft>
              <a:buSzPts val="2800"/>
              <a:buNone/>
              <a:defRPr b="1" sz="2800"/>
            </a:lvl9pPr>
          </a:lstStyle>
          <a:p/>
        </p:txBody>
      </p:sp>
      <p:sp>
        <p:nvSpPr>
          <p:cNvPr id="34" name="Google Shape;34;gce670b4c9d_0_559"/>
          <p:cNvSpPr txBox="1"/>
          <p:nvPr>
            <p:ph idx="1" type="body"/>
          </p:nvPr>
        </p:nvSpPr>
        <p:spPr>
          <a:xfrm>
            <a:off x="3525767" y="371933"/>
            <a:ext cx="8250900" cy="5720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35" name="Google Shape;35;gce670b4c9d_0_55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gce670b4c9d_2_85"/>
          <p:cNvSpPr txBox="1"/>
          <p:nvPr>
            <p:ph type="title"/>
          </p:nvPr>
        </p:nvSpPr>
        <p:spPr>
          <a:xfrm>
            <a:off x="415600" y="196533"/>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ce670b4c9d_2_85"/>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39" name="Google Shape;39;gce670b4c9d_2_8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5"/>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gcdb898a386_0_373"/>
          <p:cNvSpPr txBox="1"/>
          <p:nvPr>
            <p:ph type="title"/>
          </p:nvPr>
        </p:nvSpPr>
        <p:spPr>
          <a:xfrm>
            <a:off x="283333" y="176200"/>
            <a:ext cx="23112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2900"/>
              <a:buNone/>
              <a:defRPr b="1" sz="2900"/>
            </a:lvl1pPr>
            <a:lvl2pPr lvl="1" algn="l">
              <a:lnSpc>
                <a:spcPct val="100000"/>
              </a:lnSpc>
              <a:spcBef>
                <a:spcPts val="0"/>
              </a:spcBef>
              <a:spcAft>
                <a:spcPts val="0"/>
              </a:spcAft>
              <a:buSzPts val="2900"/>
              <a:buNone/>
              <a:defRPr b="1" sz="2900"/>
            </a:lvl2pPr>
            <a:lvl3pPr lvl="2" algn="l">
              <a:lnSpc>
                <a:spcPct val="100000"/>
              </a:lnSpc>
              <a:spcBef>
                <a:spcPts val="0"/>
              </a:spcBef>
              <a:spcAft>
                <a:spcPts val="0"/>
              </a:spcAft>
              <a:buSzPts val="2900"/>
              <a:buNone/>
              <a:defRPr b="1" sz="2900"/>
            </a:lvl3pPr>
            <a:lvl4pPr lvl="3" algn="l">
              <a:lnSpc>
                <a:spcPct val="100000"/>
              </a:lnSpc>
              <a:spcBef>
                <a:spcPts val="0"/>
              </a:spcBef>
              <a:spcAft>
                <a:spcPts val="0"/>
              </a:spcAft>
              <a:buSzPts val="2900"/>
              <a:buNone/>
              <a:defRPr b="1" sz="2900"/>
            </a:lvl4pPr>
            <a:lvl5pPr lvl="4" algn="l">
              <a:lnSpc>
                <a:spcPct val="100000"/>
              </a:lnSpc>
              <a:spcBef>
                <a:spcPts val="0"/>
              </a:spcBef>
              <a:spcAft>
                <a:spcPts val="0"/>
              </a:spcAft>
              <a:buSzPts val="2900"/>
              <a:buNone/>
              <a:defRPr b="1" sz="2900"/>
            </a:lvl5pPr>
            <a:lvl6pPr lvl="5" algn="l">
              <a:lnSpc>
                <a:spcPct val="100000"/>
              </a:lnSpc>
              <a:spcBef>
                <a:spcPts val="0"/>
              </a:spcBef>
              <a:spcAft>
                <a:spcPts val="0"/>
              </a:spcAft>
              <a:buSzPts val="2900"/>
              <a:buNone/>
              <a:defRPr b="1" sz="2900"/>
            </a:lvl6pPr>
            <a:lvl7pPr lvl="6" algn="l">
              <a:lnSpc>
                <a:spcPct val="100000"/>
              </a:lnSpc>
              <a:spcBef>
                <a:spcPts val="0"/>
              </a:spcBef>
              <a:spcAft>
                <a:spcPts val="0"/>
              </a:spcAft>
              <a:buSzPts val="2900"/>
              <a:buNone/>
              <a:defRPr b="1" sz="2900"/>
            </a:lvl7pPr>
            <a:lvl8pPr lvl="7" algn="l">
              <a:lnSpc>
                <a:spcPct val="100000"/>
              </a:lnSpc>
              <a:spcBef>
                <a:spcPts val="0"/>
              </a:spcBef>
              <a:spcAft>
                <a:spcPts val="0"/>
              </a:spcAft>
              <a:buSzPts val="2900"/>
              <a:buNone/>
              <a:defRPr b="1" sz="2900"/>
            </a:lvl8pPr>
            <a:lvl9pPr lvl="8" algn="l">
              <a:lnSpc>
                <a:spcPct val="100000"/>
              </a:lnSpc>
              <a:spcBef>
                <a:spcPts val="0"/>
              </a:spcBef>
              <a:spcAft>
                <a:spcPts val="0"/>
              </a:spcAft>
              <a:buSzPts val="2900"/>
              <a:buNone/>
              <a:defRPr b="1" sz="2900"/>
            </a:lvl9pPr>
          </a:lstStyle>
          <a:p/>
        </p:txBody>
      </p:sp>
      <p:sp>
        <p:nvSpPr>
          <p:cNvPr id="52" name="Google Shape;52;gcdb898a386_0_373"/>
          <p:cNvSpPr txBox="1"/>
          <p:nvPr>
            <p:ph idx="1" type="body"/>
          </p:nvPr>
        </p:nvSpPr>
        <p:spPr>
          <a:xfrm>
            <a:off x="2594533" y="176200"/>
            <a:ext cx="5333100" cy="3716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000"/>
              </a:spcBef>
              <a:spcAft>
                <a:spcPts val="0"/>
              </a:spcAft>
              <a:buSzPts val="1900"/>
              <a:buChar char="•"/>
              <a:defRPr sz="1900"/>
            </a:lvl1pPr>
            <a:lvl2pPr indent="-330200" lvl="1" marL="914400" algn="l">
              <a:lnSpc>
                <a:spcPct val="90000"/>
              </a:lnSpc>
              <a:spcBef>
                <a:spcPts val="500"/>
              </a:spcBef>
              <a:spcAft>
                <a:spcPts val="0"/>
              </a:spcAft>
              <a:buSzPts val="1600"/>
              <a:buChar char="•"/>
              <a:defRPr sz="1600"/>
            </a:lvl2pPr>
            <a:lvl3pPr indent="-330200" lvl="2" marL="1371600" algn="l">
              <a:lnSpc>
                <a:spcPct val="90000"/>
              </a:lnSpc>
              <a:spcBef>
                <a:spcPts val="500"/>
              </a:spcBef>
              <a:spcAft>
                <a:spcPts val="0"/>
              </a:spcAft>
              <a:buSzPts val="1600"/>
              <a:buChar char="•"/>
              <a:defRPr sz="1600"/>
            </a:lvl3pPr>
            <a:lvl4pPr indent="-330200" lvl="3" marL="1828800" algn="l">
              <a:lnSpc>
                <a:spcPct val="90000"/>
              </a:lnSpc>
              <a:spcBef>
                <a:spcPts val="500"/>
              </a:spcBef>
              <a:spcAft>
                <a:spcPts val="0"/>
              </a:spcAft>
              <a:buSzPts val="1600"/>
              <a:buChar char="•"/>
              <a:defRPr sz="1600"/>
            </a:lvl4pPr>
            <a:lvl5pPr indent="-330200" lvl="4" marL="2286000" algn="l">
              <a:lnSpc>
                <a:spcPct val="90000"/>
              </a:lnSpc>
              <a:spcBef>
                <a:spcPts val="500"/>
              </a:spcBef>
              <a:spcAft>
                <a:spcPts val="0"/>
              </a:spcAft>
              <a:buSzPts val="1600"/>
              <a:buChar char="•"/>
              <a:defRPr sz="1600"/>
            </a:lvl5pPr>
            <a:lvl6pPr indent="-330200" lvl="5" marL="2743200" algn="l">
              <a:lnSpc>
                <a:spcPct val="90000"/>
              </a:lnSpc>
              <a:spcBef>
                <a:spcPts val="500"/>
              </a:spcBef>
              <a:spcAft>
                <a:spcPts val="0"/>
              </a:spcAft>
              <a:buSzPts val="1600"/>
              <a:buChar char="•"/>
              <a:defRPr sz="1600"/>
            </a:lvl6pPr>
            <a:lvl7pPr indent="-330200" lvl="6" marL="3200400" algn="l">
              <a:lnSpc>
                <a:spcPct val="90000"/>
              </a:lnSpc>
              <a:spcBef>
                <a:spcPts val="500"/>
              </a:spcBef>
              <a:spcAft>
                <a:spcPts val="0"/>
              </a:spcAft>
              <a:buSzPts val="1600"/>
              <a:buChar char="•"/>
              <a:defRPr sz="1600"/>
            </a:lvl7pPr>
            <a:lvl8pPr indent="-330200" lvl="7" marL="3657600" algn="l">
              <a:lnSpc>
                <a:spcPct val="90000"/>
              </a:lnSpc>
              <a:spcBef>
                <a:spcPts val="500"/>
              </a:spcBef>
              <a:spcAft>
                <a:spcPts val="0"/>
              </a:spcAft>
              <a:buSzPts val="1600"/>
              <a:buChar char="•"/>
              <a:defRPr sz="1600"/>
            </a:lvl8pPr>
            <a:lvl9pPr indent="-330200" lvl="8" marL="4114800" algn="l">
              <a:lnSpc>
                <a:spcPct val="90000"/>
              </a:lnSpc>
              <a:spcBef>
                <a:spcPts val="500"/>
              </a:spcBef>
              <a:spcAft>
                <a:spcPts val="0"/>
              </a:spcAft>
              <a:buSzPts val="1600"/>
              <a:buChar char="•"/>
              <a:defRPr sz="1600"/>
            </a:lvl9pPr>
          </a:lstStyle>
          <a:p/>
        </p:txBody>
      </p:sp>
      <p:sp>
        <p:nvSpPr>
          <p:cNvPr id="53" name="Google Shape;53;gcdb898a386_0_373"/>
          <p:cNvSpPr txBox="1"/>
          <p:nvPr>
            <p:ph idx="2" type="body"/>
          </p:nvPr>
        </p:nvSpPr>
        <p:spPr>
          <a:xfrm>
            <a:off x="-100" y="3455200"/>
            <a:ext cx="12192000" cy="3402900"/>
          </a:xfrm>
          <a:prstGeom prst="rect">
            <a:avLst/>
          </a:prstGeom>
          <a:solidFill>
            <a:srgbClr val="F3F3F3"/>
          </a:solidFill>
          <a:ln>
            <a:noFill/>
          </a:ln>
        </p:spPr>
        <p:txBody>
          <a:bodyPr anchorCtr="0" anchor="t" bIns="45700" lIns="91425" spcFirstLastPara="1" rIns="91425" wrap="square" tIns="45700">
            <a:normAutofit/>
          </a:bodyPr>
          <a:lstStyle>
            <a:lvl1pPr indent="-349250" lvl="0" marL="457200" algn="l">
              <a:lnSpc>
                <a:spcPct val="90000"/>
              </a:lnSpc>
              <a:spcBef>
                <a:spcPts val="1000"/>
              </a:spcBef>
              <a:spcAft>
                <a:spcPts val="0"/>
              </a:spcAft>
              <a:buSzPts val="1900"/>
              <a:buChar char="•"/>
              <a:defRPr sz="1900"/>
            </a:lvl1pPr>
            <a:lvl2pPr indent="-330200" lvl="1" marL="914400" algn="l">
              <a:lnSpc>
                <a:spcPct val="90000"/>
              </a:lnSpc>
              <a:spcBef>
                <a:spcPts val="500"/>
              </a:spcBef>
              <a:spcAft>
                <a:spcPts val="0"/>
              </a:spcAft>
              <a:buSzPts val="1600"/>
              <a:buChar char="•"/>
              <a:defRPr sz="1600"/>
            </a:lvl2pPr>
            <a:lvl3pPr indent="-330200" lvl="2" marL="1371600" algn="l">
              <a:lnSpc>
                <a:spcPct val="90000"/>
              </a:lnSpc>
              <a:spcBef>
                <a:spcPts val="500"/>
              </a:spcBef>
              <a:spcAft>
                <a:spcPts val="0"/>
              </a:spcAft>
              <a:buSzPts val="1600"/>
              <a:buChar char="•"/>
              <a:defRPr sz="1600"/>
            </a:lvl3pPr>
            <a:lvl4pPr indent="-330200" lvl="3" marL="1828800" algn="l">
              <a:lnSpc>
                <a:spcPct val="90000"/>
              </a:lnSpc>
              <a:spcBef>
                <a:spcPts val="500"/>
              </a:spcBef>
              <a:spcAft>
                <a:spcPts val="0"/>
              </a:spcAft>
              <a:buSzPts val="1600"/>
              <a:buChar char="•"/>
              <a:defRPr sz="1600"/>
            </a:lvl4pPr>
            <a:lvl5pPr indent="-330200" lvl="4" marL="2286000" algn="l">
              <a:lnSpc>
                <a:spcPct val="90000"/>
              </a:lnSpc>
              <a:spcBef>
                <a:spcPts val="500"/>
              </a:spcBef>
              <a:spcAft>
                <a:spcPts val="0"/>
              </a:spcAft>
              <a:buSzPts val="1600"/>
              <a:buChar char="•"/>
              <a:defRPr sz="1600"/>
            </a:lvl5pPr>
            <a:lvl6pPr indent="-330200" lvl="5" marL="2743200" algn="l">
              <a:lnSpc>
                <a:spcPct val="90000"/>
              </a:lnSpc>
              <a:spcBef>
                <a:spcPts val="500"/>
              </a:spcBef>
              <a:spcAft>
                <a:spcPts val="0"/>
              </a:spcAft>
              <a:buSzPts val="1600"/>
              <a:buChar char="•"/>
              <a:defRPr sz="1600"/>
            </a:lvl6pPr>
            <a:lvl7pPr indent="-330200" lvl="6" marL="3200400" algn="l">
              <a:lnSpc>
                <a:spcPct val="90000"/>
              </a:lnSpc>
              <a:spcBef>
                <a:spcPts val="500"/>
              </a:spcBef>
              <a:spcAft>
                <a:spcPts val="0"/>
              </a:spcAft>
              <a:buSzPts val="1600"/>
              <a:buChar char="•"/>
              <a:defRPr sz="1600"/>
            </a:lvl7pPr>
            <a:lvl8pPr indent="-330200" lvl="7" marL="3657600" algn="l">
              <a:lnSpc>
                <a:spcPct val="90000"/>
              </a:lnSpc>
              <a:spcBef>
                <a:spcPts val="500"/>
              </a:spcBef>
              <a:spcAft>
                <a:spcPts val="0"/>
              </a:spcAft>
              <a:buSzPts val="1600"/>
              <a:buChar char="•"/>
              <a:defRPr sz="1600"/>
            </a:lvl8pPr>
            <a:lvl9pPr indent="-330200" lvl="8" marL="4114800" algn="l">
              <a:lnSpc>
                <a:spcPct val="90000"/>
              </a:lnSpc>
              <a:spcBef>
                <a:spcPts val="500"/>
              </a:spcBef>
              <a:spcAft>
                <a:spcPts val="0"/>
              </a:spcAft>
              <a:buSzPts val="1600"/>
              <a:buChar char="•"/>
              <a:defRPr sz="1600"/>
            </a:lvl9pPr>
          </a:lstStyle>
          <a:p/>
        </p:txBody>
      </p:sp>
      <p:sp>
        <p:nvSpPr>
          <p:cNvPr id="54" name="Google Shape;54;gcdb898a386_0_37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gcdb898a386_0_378"/>
          <p:cNvSpPr txBox="1"/>
          <p:nvPr>
            <p:ph type="title"/>
          </p:nvPr>
        </p:nvSpPr>
        <p:spPr>
          <a:xfrm>
            <a:off x="415600" y="196533"/>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cdb898a386_0_37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7" name="Google Shape;7;p3"/>
          <p:cNvSpPr/>
          <p:nvPr/>
        </p:nvSpPr>
        <p:spPr>
          <a:xfrm>
            <a:off x="8244114" y="0"/>
            <a:ext cx="3947885" cy="653143"/>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3"/>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13" name="Google Shape;13;p3"/>
          <p:cNvPicPr preferRelativeResize="0"/>
          <p:nvPr/>
        </p:nvPicPr>
        <p:blipFill rotWithShape="1">
          <a:blip r:embed="rId2">
            <a:alphaModFix/>
          </a:blip>
          <a:srcRect b="0" l="0" r="0" t="0"/>
          <a:stretch/>
        </p:blipFill>
        <p:spPr>
          <a:xfrm>
            <a:off x="9111726" y="15586"/>
            <a:ext cx="3080273" cy="902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D81F7"/>
              </a:buClr>
              <a:buSzPct val="111111"/>
              <a:buFont typeface="Candara"/>
              <a:buNone/>
            </a:pPr>
            <a:r>
              <a:rPr lang="en-US"/>
              <a:t>PROSES PENYUSUNAN KURIKULUM OPERASIONAL</a:t>
            </a:r>
            <a:endParaRPr/>
          </a:p>
          <a:p>
            <a:pPr indent="0" lvl="0" marL="0" rtl="0" algn="ctr">
              <a:lnSpc>
                <a:spcPct val="90000"/>
              </a:lnSpc>
              <a:spcBef>
                <a:spcPts val="0"/>
              </a:spcBef>
              <a:spcAft>
                <a:spcPts val="0"/>
              </a:spcAft>
              <a:buClr>
                <a:srgbClr val="1D81F7"/>
              </a:buClr>
              <a:buSzPct val="111111"/>
              <a:buFont typeface="Candara"/>
              <a:buNone/>
            </a:pPr>
            <a:r>
              <a:rPr lang="en-US"/>
              <a:t>DI SATUAN PENDIDIKAN</a:t>
            </a:r>
            <a:endParaRPr/>
          </a:p>
        </p:txBody>
      </p:sp>
      <p:sp>
        <p:nvSpPr>
          <p:cNvPr id="112" name="Google Shape;112;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ASINKRON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cdb898a386_0_504"/>
          <p:cNvSpPr txBox="1"/>
          <p:nvPr>
            <p:ph type="title"/>
          </p:nvPr>
        </p:nvSpPr>
        <p:spPr>
          <a:xfrm>
            <a:off x="410817" y="2635624"/>
            <a:ext cx="5250300" cy="2037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200"/>
              </a:spcBef>
              <a:spcAft>
                <a:spcPts val="0"/>
              </a:spcAft>
              <a:buClr>
                <a:schemeClr val="dk1"/>
              </a:buClr>
              <a:buSzPts val="990"/>
              <a:buFont typeface="Arial"/>
              <a:buNone/>
            </a:pPr>
            <a:r>
              <a:rPr b="1" lang="en-US" sz="3480">
                <a:solidFill>
                  <a:srgbClr val="0B5394"/>
                </a:solidFill>
                <a:latin typeface="EB Garamond"/>
                <a:ea typeface="EB Garamond"/>
                <a:cs typeface="EB Garamond"/>
                <a:sym typeface="EB Garamond"/>
              </a:rPr>
              <a:t>PENDAMPINGAN, EVALUASI, DAN PENGEMBANGAN PROFESIONAL DI SATUAN PENDIDIKAN</a:t>
            </a:r>
            <a:endParaRPr sz="6000"/>
          </a:p>
        </p:txBody>
      </p:sp>
      <p:cxnSp>
        <p:nvCxnSpPr>
          <p:cNvPr id="118" name="Google Shape;118;gcdb898a386_0_504"/>
          <p:cNvCxnSpPr/>
          <p:nvPr/>
        </p:nvCxnSpPr>
        <p:spPr>
          <a:xfrm>
            <a:off x="712694" y="4697503"/>
            <a:ext cx="4625700" cy="0"/>
          </a:xfrm>
          <a:prstGeom prst="straightConnector1">
            <a:avLst/>
          </a:prstGeom>
          <a:noFill/>
          <a:ln cap="flat" cmpd="sng" w="19050">
            <a:solidFill>
              <a:schemeClr val="accent2"/>
            </a:solidFill>
            <a:prstDash val="solid"/>
            <a:miter lim="800000"/>
            <a:headEnd len="sm" w="sm" type="none"/>
            <a:tailEnd len="sm" w="sm" type="none"/>
          </a:ln>
        </p:spPr>
      </p:cxnSp>
      <p:pic>
        <p:nvPicPr>
          <p:cNvPr id="119" name="Google Shape;119;gcdb898a386_0_504"/>
          <p:cNvPicPr preferRelativeResize="0"/>
          <p:nvPr/>
        </p:nvPicPr>
        <p:blipFill rotWithShape="1">
          <a:blip r:embed="rId3">
            <a:alphaModFix/>
          </a:blip>
          <a:srcRect b="0" l="0" r="0" t="0"/>
          <a:stretch/>
        </p:blipFill>
        <p:spPr>
          <a:xfrm>
            <a:off x="6469624" y="1641449"/>
            <a:ext cx="5432375" cy="3393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23" name="Shape 123"/>
        <p:cNvGrpSpPr/>
        <p:nvPr/>
      </p:nvGrpSpPr>
      <p:grpSpPr>
        <a:xfrm>
          <a:off x="0" y="0"/>
          <a:ext cx="0" cy="0"/>
          <a:chOff x="0" y="0"/>
          <a:chExt cx="0" cy="0"/>
        </a:xfrm>
      </p:grpSpPr>
      <p:sp>
        <p:nvSpPr>
          <p:cNvPr id="124" name="Google Shape;124;gd285ac7eff_0_0"/>
          <p:cNvSpPr txBox="1"/>
          <p:nvPr/>
        </p:nvSpPr>
        <p:spPr>
          <a:xfrm>
            <a:off x="8976800" y="131700"/>
            <a:ext cx="3099600" cy="6465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1300"/>
              <a:buFont typeface="Arial"/>
              <a:buNone/>
            </a:pPr>
            <a:r>
              <a:rPr b="1" i="0" lang="en-US" sz="1300" u="none" cap="none" strike="noStrike">
                <a:solidFill>
                  <a:srgbClr val="A61C00"/>
                </a:solidFill>
                <a:latin typeface="Source Sans Pro"/>
                <a:ea typeface="Source Sans Pro"/>
                <a:cs typeface="Source Sans Pro"/>
                <a:sym typeface="Source Sans Pro"/>
              </a:rPr>
              <a:t>DRAFT - UNTUK INTERNAL</a:t>
            </a:r>
            <a:endParaRPr b="1" i="0" sz="1300" u="none" cap="none" strike="noStrike">
              <a:solidFill>
                <a:srgbClr val="A61C00"/>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300"/>
              <a:buFont typeface="Arial"/>
              <a:buNone/>
            </a:pPr>
            <a:r>
              <a:rPr b="1" i="0" lang="en-US" sz="1300" u="none" cap="none" strike="noStrike">
                <a:solidFill>
                  <a:srgbClr val="A61C00"/>
                </a:solidFill>
                <a:latin typeface="Source Sans Pro"/>
                <a:ea typeface="Source Sans Pro"/>
                <a:cs typeface="Source Sans Pro"/>
                <a:sym typeface="Source Sans Pro"/>
              </a:rPr>
              <a:t>TIDAK UNTUK DISEBARLUASKAN</a:t>
            </a:r>
            <a:endParaRPr b="1" i="0" sz="1300" u="none" cap="none" strike="noStrike">
              <a:solidFill>
                <a:srgbClr val="A61C00"/>
              </a:solidFill>
              <a:latin typeface="Source Sans Pro"/>
              <a:ea typeface="Source Sans Pro"/>
              <a:cs typeface="Source Sans Pro"/>
              <a:sym typeface="Source Sans Pro"/>
            </a:endParaRPr>
          </a:p>
        </p:txBody>
      </p:sp>
      <p:pic>
        <p:nvPicPr>
          <p:cNvPr id="125" name="Google Shape;125;gd285ac7eff_0_0"/>
          <p:cNvPicPr preferRelativeResize="0"/>
          <p:nvPr/>
        </p:nvPicPr>
        <p:blipFill rotWithShape="1">
          <a:blip r:embed="rId3">
            <a:alphaModFix/>
          </a:blip>
          <a:srcRect b="0" l="0" r="0" t="0"/>
          <a:stretch/>
        </p:blipFill>
        <p:spPr>
          <a:xfrm>
            <a:off x="740750" y="2023749"/>
            <a:ext cx="5161651" cy="3727851"/>
          </a:xfrm>
          <a:prstGeom prst="rect">
            <a:avLst/>
          </a:prstGeom>
          <a:noFill/>
          <a:ln>
            <a:noFill/>
          </a:ln>
        </p:spPr>
      </p:pic>
      <p:sp>
        <p:nvSpPr>
          <p:cNvPr id="126" name="Google Shape;126;gd285ac7eff_0_0"/>
          <p:cNvSpPr/>
          <p:nvPr/>
        </p:nvSpPr>
        <p:spPr>
          <a:xfrm>
            <a:off x="6096000" y="1480050"/>
            <a:ext cx="5980500" cy="3897900"/>
          </a:xfrm>
          <a:prstGeom prst="wedgeEllipseCallout">
            <a:avLst>
              <a:gd fmla="val -71263" name="adj1"/>
              <a:gd fmla="val -13882"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00050" marR="0" rtl="0" algn="l">
              <a:lnSpc>
                <a:spcPct val="115000"/>
              </a:lnSpc>
              <a:spcBef>
                <a:spcPts val="0"/>
              </a:spcBef>
              <a:spcAft>
                <a:spcPts val="0"/>
              </a:spcAft>
              <a:buClr>
                <a:srgbClr val="0B5394"/>
              </a:buClr>
              <a:buSzPts val="1800"/>
              <a:buFont typeface="Source Sans Pro"/>
              <a:buAutoNum type="arabicPeriod"/>
            </a:pPr>
            <a:r>
              <a:rPr b="0" i="0" lang="en-US" sz="1800" u="none" cap="none" strike="noStrike">
                <a:solidFill>
                  <a:srgbClr val="0B5394"/>
                </a:solidFill>
                <a:latin typeface="Source Sans Pro"/>
                <a:ea typeface="Source Sans Pro"/>
                <a:cs typeface="Source Sans Pro"/>
                <a:sym typeface="Source Sans Pro"/>
              </a:rPr>
              <a:t>Apa tujuan Pendampingan, Evaluasi, dan pengembangan profesional?</a:t>
            </a:r>
            <a:endParaRPr b="0" i="0" sz="1800" u="none" cap="none" strike="noStrike">
              <a:solidFill>
                <a:srgbClr val="0B5394"/>
              </a:solidFill>
              <a:latin typeface="Source Sans Pro"/>
              <a:ea typeface="Source Sans Pro"/>
              <a:cs typeface="Source Sans Pro"/>
              <a:sym typeface="Source Sans Pro"/>
            </a:endParaRPr>
          </a:p>
          <a:p>
            <a:pPr indent="-342900" lvl="0" marL="400050" marR="0" rtl="0" algn="l">
              <a:lnSpc>
                <a:spcPct val="115000"/>
              </a:lnSpc>
              <a:spcBef>
                <a:spcPts val="0"/>
              </a:spcBef>
              <a:spcAft>
                <a:spcPts val="0"/>
              </a:spcAft>
              <a:buClr>
                <a:srgbClr val="0B5394"/>
              </a:buClr>
              <a:buSzPts val="1800"/>
              <a:buFont typeface="Source Sans Pro"/>
              <a:buAutoNum type="arabicPeriod"/>
            </a:pPr>
            <a:r>
              <a:rPr b="0" i="0" lang="en-US" sz="1800" u="none" cap="none" strike="noStrike">
                <a:solidFill>
                  <a:srgbClr val="0B5394"/>
                </a:solidFill>
                <a:latin typeface="Source Sans Pro"/>
                <a:ea typeface="Source Sans Pro"/>
                <a:cs typeface="Source Sans Pro"/>
                <a:sym typeface="Source Sans Pro"/>
              </a:rPr>
              <a:t>Bagaimana siklus pembinaan dan evaluasi?</a:t>
            </a:r>
            <a:endParaRPr b="0" i="0" sz="1800" u="none" cap="none" strike="noStrike">
              <a:solidFill>
                <a:srgbClr val="0B5394"/>
              </a:solidFill>
              <a:latin typeface="Source Sans Pro"/>
              <a:ea typeface="Source Sans Pro"/>
              <a:cs typeface="Source Sans Pro"/>
              <a:sym typeface="Source Sans Pro"/>
            </a:endParaRPr>
          </a:p>
          <a:p>
            <a:pPr indent="-342900" lvl="0" marL="400050" marR="0" rtl="0" algn="l">
              <a:lnSpc>
                <a:spcPct val="115000"/>
              </a:lnSpc>
              <a:spcBef>
                <a:spcPts val="0"/>
              </a:spcBef>
              <a:spcAft>
                <a:spcPts val="0"/>
              </a:spcAft>
              <a:buClr>
                <a:srgbClr val="0B5394"/>
              </a:buClr>
              <a:buSzPts val="1800"/>
              <a:buFont typeface="Source Sans Pro"/>
              <a:buAutoNum type="arabicPeriod"/>
            </a:pPr>
            <a:r>
              <a:rPr b="0" i="0" lang="en-US" sz="1800" u="none" cap="none" strike="noStrike">
                <a:solidFill>
                  <a:srgbClr val="0B5394"/>
                </a:solidFill>
                <a:latin typeface="Source Sans Pro"/>
                <a:ea typeface="Source Sans Pro"/>
                <a:cs typeface="Source Sans Pro"/>
                <a:sym typeface="Source Sans Pro"/>
              </a:rPr>
              <a:t>Apa saja pertimbangan yang perlu dilakukan saat merencanakan pendampingan, evaluasi, dan pengembangan profesional? </a:t>
            </a:r>
            <a:endParaRPr b="0" i="0" sz="1800" u="none" cap="none" strike="noStrike">
              <a:solidFill>
                <a:srgbClr val="0B5394"/>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d10d46ec1a_1_124"/>
          <p:cNvSpPr txBox="1"/>
          <p:nvPr>
            <p:ph type="title"/>
          </p:nvPr>
        </p:nvSpPr>
        <p:spPr>
          <a:xfrm>
            <a:off x="188567" y="648833"/>
            <a:ext cx="28080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000"/>
              <a:t>Pendampingan, Evaluasi, dan Pengembangan Profesional di Satuan  Pendidikan</a:t>
            </a:r>
            <a:endParaRPr sz="2000"/>
          </a:p>
        </p:txBody>
      </p:sp>
      <p:sp>
        <p:nvSpPr>
          <p:cNvPr id="132" name="Google Shape;132;gd10d46ec1a_1_124"/>
          <p:cNvSpPr txBox="1"/>
          <p:nvPr>
            <p:ph idx="1" type="body"/>
          </p:nvPr>
        </p:nvSpPr>
        <p:spPr>
          <a:xfrm>
            <a:off x="8881225" y="1057826"/>
            <a:ext cx="3215100" cy="5589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700"/>
              <a:buFont typeface="Arial"/>
              <a:buNone/>
            </a:pPr>
            <a:r>
              <a:rPr b="1" lang="en-US" sz="1200">
                <a:solidFill>
                  <a:schemeClr val="dk1"/>
                </a:solidFill>
              </a:rPr>
              <a:t>Evaluasi  pembelajaran </a:t>
            </a:r>
            <a:r>
              <a:rPr lang="en-US" sz="1200">
                <a:solidFill>
                  <a:schemeClr val="dk1"/>
                </a:solidFill>
              </a:rPr>
              <a:t>secara menyeluruh bertujuan untuk mengukur keberhasilan  guru dalam memfasilitasi pembelajaran. Dalam evaluasi ini, satuan pendidikan mengumpulkan  data  keberhasilan implementasi pembelajaran dan refleksi  secara individual maupun bersama-sama seluruh warga sekolah. </a:t>
            </a:r>
            <a:endParaRPr sz="1200">
              <a:solidFill>
                <a:srgbClr val="020202"/>
              </a:solidFill>
            </a:endParaRPr>
          </a:p>
          <a:p>
            <a:pPr indent="0" lvl="0" marL="0" rtl="0" algn="l">
              <a:lnSpc>
                <a:spcPct val="115000"/>
              </a:lnSpc>
              <a:spcBef>
                <a:spcPts val="1000"/>
              </a:spcBef>
              <a:spcAft>
                <a:spcPts val="0"/>
              </a:spcAft>
              <a:buClr>
                <a:schemeClr val="dk1"/>
              </a:buClr>
              <a:buSzPts val="700"/>
              <a:buFont typeface="Arial"/>
              <a:buNone/>
            </a:pPr>
            <a:r>
              <a:rPr b="1" lang="en-US" sz="1200">
                <a:solidFill>
                  <a:srgbClr val="020202"/>
                </a:solidFill>
              </a:rPr>
              <a:t>Prinsip-prinsip </a:t>
            </a:r>
            <a:r>
              <a:rPr b="1" lang="en-US" sz="1200">
                <a:solidFill>
                  <a:schemeClr val="dk1"/>
                </a:solidFill>
              </a:rPr>
              <a:t>melakukan evaluasi dalam pembelajaran</a:t>
            </a:r>
            <a:endParaRPr b="1" sz="1200">
              <a:solidFill>
                <a:schemeClr val="dk1"/>
              </a:solidFill>
            </a:endParaRPr>
          </a:p>
          <a:p>
            <a:pPr indent="-203200" lvl="0" marL="241300" rtl="0" algn="l">
              <a:lnSpc>
                <a:spcPct val="115000"/>
              </a:lnSpc>
              <a:spcBef>
                <a:spcPts val="1000"/>
              </a:spcBef>
              <a:spcAft>
                <a:spcPts val="0"/>
              </a:spcAft>
              <a:buClr>
                <a:schemeClr val="dk1"/>
              </a:buClr>
              <a:buSzPts val="1200"/>
              <a:buAutoNum type="arabicPeriod"/>
            </a:pPr>
            <a:r>
              <a:rPr lang="en-US" sz="1200">
                <a:solidFill>
                  <a:schemeClr val="dk1"/>
                </a:solidFill>
              </a:rPr>
              <a:t>Menetapkan tujuan evaluasi yang akan dilakukan </a:t>
            </a:r>
            <a:endParaRPr sz="1200">
              <a:solidFill>
                <a:schemeClr val="dk1"/>
              </a:solidFill>
            </a:endParaRPr>
          </a:p>
          <a:p>
            <a:pPr indent="-203200" lvl="0" marL="241300" rtl="0" algn="l">
              <a:lnSpc>
                <a:spcPct val="115000"/>
              </a:lnSpc>
              <a:spcBef>
                <a:spcPts val="1000"/>
              </a:spcBef>
              <a:spcAft>
                <a:spcPts val="0"/>
              </a:spcAft>
              <a:buClr>
                <a:schemeClr val="dk1"/>
              </a:buClr>
              <a:buSzPts val="1200"/>
              <a:buAutoNum type="arabicPeriod"/>
            </a:pPr>
            <a:r>
              <a:rPr lang="en-US" sz="1200">
                <a:solidFill>
                  <a:schemeClr val="dk1"/>
                </a:solidFill>
              </a:rPr>
              <a:t>Menetapkan data/informasi yang ingin didapatkan dalam kegiatan peninjauan.</a:t>
            </a:r>
            <a:endParaRPr sz="1200">
              <a:solidFill>
                <a:schemeClr val="dk1"/>
              </a:solidFill>
            </a:endParaRPr>
          </a:p>
          <a:p>
            <a:pPr indent="-203200" lvl="0" marL="241300" rtl="0" algn="l">
              <a:lnSpc>
                <a:spcPct val="115000"/>
              </a:lnSpc>
              <a:spcBef>
                <a:spcPts val="1000"/>
              </a:spcBef>
              <a:spcAft>
                <a:spcPts val="0"/>
              </a:spcAft>
              <a:buClr>
                <a:schemeClr val="dk1"/>
              </a:buClr>
              <a:buSzPts val="1200"/>
              <a:buAutoNum type="arabicPeriod"/>
            </a:pPr>
            <a:r>
              <a:rPr lang="en-US" sz="1200">
                <a:solidFill>
                  <a:schemeClr val="dk1"/>
                </a:solidFill>
              </a:rPr>
              <a:t>Menentukan bentuk asesmen yang akan dilakukan untuk mendapatkan data/informasi yang diinginkan</a:t>
            </a:r>
            <a:endParaRPr sz="1200">
              <a:solidFill>
                <a:schemeClr val="dk1"/>
              </a:solidFill>
            </a:endParaRPr>
          </a:p>
          <a:p>
            <a:pPr indent="-203200" lvl="0" marL="241300" rtl="0" algn="l">
              <a:lnSpc>
                <a:spcPct val="115000"/>
              </a:lnSpc>
              <a:spcBef>
                <a:spcPts val="1000"/>
              </a:spcBef>
              <a:spcAft>
                <a:spcPts val="0"/>
              </a:spcAft>
              <a:buClr>
                <a:schemeClr val="dk1"/>
              </a:buClr>
              <a:buSzPts val="1200"/>
              <a:buAutoNum type="arabicPeriod"/>
            </a:pPr>
            <a:r>
              <a:rPr lang="en-US" sz="1200">
                <a:solidFill>
                  <a:schemeClr val="dk1"/>
                </a:solidFill>
              </a:rPr>
              <a:t>Merancang aktivitas evaluasi  yang bersifat reflektif dan dapat dijadikan  pengembangan bagi guru dan pelaksana program.</a:t>
            </a:r>
            <a:endParaRPr sz="1200">
              <a:solidFill>
                <a:schemeClr val="dk1"/>
              </a:solidFill>
            </a:endParaRPr>
          </a:p>
          <a:p>
            <a:pPr indent="-203200" lvl="0" marL="241300" rtl="0" algn="l">
              <a:lnSpc>
                <a:spcPct val="115000"/>
              </a:lnSpc>
              <a:spcBef>
                <a:spcPts val="1000"/>
              </a:spcBef>
              <a:spcAft>
                <a:spcPts val="0"/>
              </a:spcAft>
              <a:buClr>
                <a:schemeClr val="dk1"/>
              </a:buClr>
              <a:buSzPts val="1200"/>
              <a:buAutoNum type="arabicPeriod"/>
            </a:pPr>
            <a:r>
              <a:rPr lang="en-US" sz="1200">
                <a:solidFill>
                  <a:schemeClr val="dk1"/>
                </a:solidFill>
              </a:rPr>
              <a:t>Menggunakan alat penilaian pencapaian yang jelas dan terukur.</a:t>
            </a:r>
            <a:endParaRPr sz="1200">
              <a:solidFill>
                <a:schemeClr val="dk1"/>
              </a:solidFill>
            </a:endParaRPr>
          </a:p>
          <a:p>
            <a:pPr indent="0" lvl="0" marL="0" rtl="0" algn="l">
              <a:lnSpc>
                <a:spcPct val="115000"/>
              </a:lnSpc>
              <a:spcBef>
                <a:spcPts val="1000"/>
              </a:spcBef>
              <a:spcAft>
                <a:spcPts val="0"/>
              </a:spcAft>
              <a:buSzPts val="700"/>
              <a:buNone/>
            </a:pPr>
            <a:r>
              <a:rPr lang="en-US" sz="1200">
                <a:solidFill>
                  <a:schemeClr val="dk1"/>
                </a:solidFill>
              </a:rPr>
              <a:t> </a:t>
            </a:r>
            <a:endParaRPr sz="1200">
              <a:solidFill>
                <a:schemeClr val="dk1"/>
              </a:solidFill>
            </a:endParaRPr>
          </a:p>
          <a:p>
            <a:pPr indent="-304800" lvl="0" marL="774700" rtl="0" algn="l">
              <a:lnSpc>
                <a:spcPct val="115000"/>
              </a:lnSpc>
              <a:spcBef>
                <a:spcPts val="1000"/>
              </a:spcBef>
              <a:spcAft>
                <a:spcPts val="0"/>
              </a:spcAft>
              <a:buSzPts val="700"/>
              <a:buNone/>
            </a:pPr>
            <a:r>
              <a:t/>
            </a:r>
            <a:endParaRPr sz="1200">
              <a:solidFill>
                <a:schemeClr val="dk1"/>
              </a:solidFill>
            </a:endParaRPr>
          </a:p>
          <a:p>
            <a:pPr indent="0" lvl="0" marL="0" rtl="0" algn="l">
              <a:lnSpc>
                <a:spcPct val="115000"/>
              </a:lnSpc>
              <a:spcBef>
                <a:spcPts val="1000"/>
              </a:spcBef>
              <a:spcAft>
                <a:spcPts val="0"/>
              </a:spcAft>
              <a:buSzPts val="700"/>
              <a:buNone/>
            </a:pPr>
            <a:r>
              <a:rPr lang="en-US" sz="1200">
                <a:solidFill>
                  <a:schemeClr val="dk1"/>
                </a:solidFill>
              </a:rPr>
              <a:t> </a:t>
            </a:r>
            <a:endParaRPr sz="1200">
              <a:solidFill>
                <a:schemeClr val="dk1"/>
              </a:solidFill>
            </a:endParaRPr>
          </a:p>
          <a:p>
            <a:pPr indent="-304800" lvl="0" marL="609600" rtl="0" algn="l">
              <a:lnSpc>
                <a:spcPct val="115000"/>
              </a:lnSpc>
              <a:spcBef>
                <a:spcPts val="1000"/>
              </a:spcBef>
              <a:spcAft>
                <a:spcPts val="0"/>
              </a:spcAft>
              <a:buClr>
                <a:schemeClr val="dk1"/>
              </a:buClr>
              <a:buSzPts val="700"/>
              <a:buFont typeface="Arial"/>
              <a:buNone/>
            </a:pPr>
            <a:r>
              <a:t/>
            </a:r>
            <a:endParaRPr sz="1200">
              <a:solidFill>
                <a:schemeClr val="dk1"/>
              </a:solidFill>
            </a:endParaRPr>
          </a:p>
          <a:p>
            <a:pPr indent="0" lvl="0" marL="0" rtl="0" algn="l">
              <a:lnSpc>
                <a:spcPct val="115000"/>
              </a:lnSpc>
              <a:spcBef>
                <a:spcPts val="1000"/>
              </a:spcBef>
              <a:spcAft>
                <a:spcPts val="0"/>
              </a:spcAft>
              <a:buSzPts val="700"/>
              <a:buNone/>
            </a:pPr>
            <a:r>
              <a:t/>
            </a:r>
            <a:endParaRPr sz="1200"/>
          </a:p>
        </p:txBody>
      </p:sp>
      <p:sp>
        <p:nvSpPr>
          <p:cNvPr id="133" name="Google Shape;133;gd10d46ec1a_1_124"/>
          <p:cNvSpPr txBox="1"/>
          <p:nvPr/>
        </p:nvSpPr>
        <p:spPr>
          <a:xfrm>
            <a:off x="221567" y="1979567"/>
            <a:ext cx="2742000" cy="38295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200"/>
              <a:buFont typeface="Arial"/>
              <a:buNone/>
            </a:pPr>
            <a:r>
              <a:rPr b="0" i="0" lang="en-US" sz="1200" u="none" cap="none" strike="noStrike">
                <a:solidFill>
                  <a:schemeClr val="dk1"/>
                </a:solidFill>
                <a:latin typeface="Source Sans Pro"/>
                <a:ea typeface="Source Sans Pro"/>
                <a:cs typeface="Source Sans Pro"/>
                <a:sym typeface="Source Sans Pro"/>
              </a:rPr>
              <a:t>Pendampingan, evaluasi, dan pengembangan profesional </a:t>
            </a:r>
            <a:r>
              <a:rPr b="1" i="0" lang="en-US" sz="1200" u="none" cap="none" strike="noStrike">
                <a:solidFill>
                  <a:schemeClr val="dk1"/>
                </a:solidFill>
                <a:latin typeface="Source Sans Pro"/>
                <a:ea typeface="Source Sans Pro"/>
                <a:cs typeface="Source Sans Pro"/>
                <a:sym typeface="Source Sans Pro"/>
              </a:rPr>
              <a:t>dilakukan secara internal oleh satuan pendidika</a:t>
            </a:r>
            <a:r>
              <a:rPr b="0" i="0" lang="en-US" sz="1200" u="none" cap="none" strike="noStrike">
                <a:solidFill>
                  <a:schemeClr val="dk1"/>
                </a:solidFill>
                <a:latin typeface="Source Sans Pro"/>
                <a:ea typeface="Source Sans Pro"/>
                <a:cs typeface="Source Sans Pro"/>
                <a:sym typeface="Source Sans Pro"/>
              </a:rPr>
              <a:t>n untuk memastikan pembelajaran berjalan sesuai rencana untuk mencapai tujuan yang ditetapkan. Proses ini dikelola oleh para pemimpin satuan pendidikan  dan/atau guru yang dianggap sudah mampu untuk melakukan peran ini. Evaluasi, pendampingan dan pengembangan profesional  dilakukan secara bertahap dan mandiri  agar terjadi peningkatan kualitas secara berkelanjutan di satuan pendidikan, sesuai dengan kemampuan satuan pendidikan.</a:t>
            </a:r>
            <a:endParaRPr b="0" i="0" sz="1200" u="none" cap="none" strike="noStrike">
              <a:solidFill>
                <a:schemeClr val="dk1"/>
              </a:solidFill>
              <a:latin typeface="Source Sans Pro"/>
              <a:ea typeface="Source Sans Pro"/>
              <a:cs typeface="Source Sans Pro"/>
              <a:sym typeface="Source Sans Pro"/>
            </a:endParaRPr>
          </a:p>
        </p:txBody>
      </p:sp>
      <p:sp>
        <p:nvSpPr>
          <p:cNvPr id="134" name="Google Shape;134;gd10d46ec1a_1_124"/>
          <p:cNvSpPr txBox="1"/>
          <p:nvPr>
            <p:ph idx="1" type="body"/>
          </p:nvPr>
        </p:nvSpPr>
        <p:spPr>
          <a:xfrm>
            <a:off x="2996567" y="1057833"/>
            <a:ext cx="5884500" cy="6022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500"/>
              <a:buFont typeface="Arial"/>
              <a:buNone/>
            </a:pPr>
            <a:r>
              <a:rPr b="1" lang="en-US" sz="1200">
                <a:solidFill>
                  <a:schemeClr val="dk1"/>
                </a:solidFill>
              </a:rPr>
              <a:t>Pendampingan dan pengembangan profesional</a:t>
            </a:r>
            <a:r>
              <a:rPr lang="en-US" sz="1200">
                <a:solidFill>
                  <a:schemeClr val="dk1"/>
                </a:solidFill>
              </a:rPr>
              <a:t> ditekankan pada prinsip reflektif dan pengembangan diri bagi guru, serta menggunakan alat penilaian yang jelas dan terukur. Proses pendampingan dirancang sesuai kebutuhan dan dilakukan oleh pemimpin satuan pendidikan  berdasarkan hasil pengamatan atau evaluasi. Beberapa contoh pendampingan dan pengembangan profesional yang bisa dilakukan: </a:t>
            </a:r>
            <a:br>
              <a:rPr lang="en-US" sz="1200">
                <a:solidFill>
                  <a:schemeClr val="dk1"/>
                </a:solidFill>
              </a:rPr>
            </a:br>
            <a:r>
              <a:rPr b="1" lang="en-US" sz="1200">
                <a:solidFill>
                  <a:schemeClr val="dk1"/>
                </a:solidFill>
              </a:rPr>
              <a:t>Coaching</a:t>
            </a:r>
            <a:r>
              <a:rPr lang="en-US" sz="1200">
                <a:solidFill>
                  <a:schemeClr val="dk1"/>
                </a:solidFill>
              </a:rPr>
              <a:t>: proses pendampingan untuk  mencapai tujuan  dengan menggali pemikiran -pemikiran seseorang terhadap suatu  masalah.</a:t>
            </a:r>
            <a:endParaRPr sz="1200">
              <a:solidFill>
                <a:schemeClr val="dk1"/>
              </a:solidFill>
            </a:endParaRPr>
          </a:p>
          <a:p>
            <a:pPr indent="0" lvl="0" marL="0" rtl="0" algn="l">
              <a:lnSpc>
                <a:spcPct val="90000"/>
              </a:lnSpc>
              <a:spcBef>
                <a:spcPts val="1000"/>
              </a:spcBef>
              <a:spcAft>
                <a:spcPts val="0"/>
              </a:spcAft>
              <a:buClr>
                <a:schemeClr val="dk1"/>
              </a:buClr>
              <a:buSzPts val="1500"/>
              <a:buFont typeface="Arial"/>
              <a:buNone/>
            </a:pPr>
            <a:r>
              <a:rPr b="1" lang="en-US" sz="1200">
                <a:solidFill>
                  <a:schemeClr val="dk1"/>
                </a:solidFill>
              </a:rPr>
              <a:t>Mentoring</a:t>
            </a:r>
            <a:r>
              <a:rPr lang="en-US" sz="1200">
                <a:solidFill>
                  <a:schemeClr val="dk1"/>
                </a:solidFill>
              </a:rPr>
              <a:t>: proses pendampingan dengan berbagi pengalaman/pengetahuan untuk mengatasi suatu kendala </a:t>
            </a:r>
            <a:endParaRPr sz="1200">
              <a:solidFill>
                <a:schemeClr val="dk1"/>
              </a:solidFill>
            </a:endParaRPr>
          </a:p>
          <a:p>
            <a:pPr indent="0" lvl="0" marL="0" rtl="0" algn="l">
              <a:lnSpc>
                <a:spcPct val="90000"/>
              </a:lnSpc>
              <a:spcBef>
                <a:spcPts val="1000"/>
              </a:spcBef>
              <a:spcAft>
                <a:spcPts val="0"/>
              </a:spcAft>
              <a:buClr>
                <a:schemeClr val="dk1"/>
              </a:buClr>
              <a:buSzPts val="1500"/>
              <a:buFont typeface="Arial"/>
              <a:buNone/>
            </a:pPr>
            <a:r>
              <a:rPr b="1" lang="en-US" sz="1200">
                <a:solidFill>
                  <a:schemeClr val="dk1"/>
                </a:solidFill>
              </a:rPr>
              <a:t>Pelatihan</a:t>
            </a:r>
            <a:r>
              <a:rPr lang="en-US" sz="1200">
                <a:solidFill>
                  <a:schemeClr val="dk1"/>
                </a:solidFill>
              </a:rPr>
              <a:t>: Proses pendampingan  dengan menguatkan pengetahuan dan keterampilan yang berkaitan dengan kinerja, dengan narasumber internal atau eksternal (menyesuaikan dengan kemampuan satuan pendidikan). </a:t>
            </a:r>
            <a:endParaRPr sz="1200">
              <a:solidFill>
                <a:schemeClr val="dk1"/>
              </a:solidFill>
              <a:latin typeface="Arial"/>
              <a:ea typeface="Arial"/>
              <a:cs typeface="Arial"/>
              <a:sym typeface="Arial"/>
            </a:endParaRPr>
          </a:p>
          <a:p>
            <a:pPr indent="0" lvl="0" marL="0" rtl="0" algn="l">
              <a:lnSpc>
                <a:spcPct val="90000"/>
              </a:lnSpc>
              <a:spcBef>
                <a:spcPts val="1000"/>
              </a:spcBef>
              <a:spcAft>
                <a:spcPts val="0"/>
              </a:spcAft>
              <a:buSzPts val="700"/>
              <a:buNone/>
            </a:pPr>
            <a:r>
              <a:t/>
            </a:r>
            <a:endParaRPr sz="1200">
              <a:solidFill>
                <a:schemeClr val="dk1"/>
              </a:solidFill>
            </a:endParaRPr>
          </a:p>
          <a:p>
            <a:pPr indent="0" lvl="0" marL="0" rtl="0" algn="l">
              <a:lnSpc>
                <a:spcPct val="90000"/>
              </a:lnSpc>
              <a:spcBef>
                <a:spcPts val="1000"/>
              </a:spcBef>
              <a:spcAft>
                <a:spcPts val="0"/>
              </a:spcAft>
              <a:buClr>
                <a:schemeClr val="dk1"/>
              </a:buClr>
              <a:buSzPts val="700"/>
              <a:buFont typeface="Arial"/>
              <a:buNone/>
            </a:pPr>
            <a:r>
              <a:rPr b="1" lang="en-US" sz="1200">
                <a:solidFill>
                  <a:schemeClr val="dk1"/>
                </a:solidFill>
              </a:rPr>
              <a:t>Prinsip-prinsip pendampingan dan pengembangan profesional </a:t>
            </a:r>
            <a:endParaRPr b="1" sz="1200">
              <a:solidFill>
                <a:schemeClr val="dk1"/>
              </a:solidFill>
            </a:endParaRPr>
          </a:p>
          <a:p>
            <a:pPr indent="-203200" lvl="0" marL="241300" rtl="0" algn="l">
              <a:lnSpc>
                <a:spcPct val="90000"/>
              </a:lnSpc>
              <a:spcBef>
                <a:spcPts val="1000"/>
              </a:spcBef>
              <a:spcAft>
                <a:spcPts val="0"/>
              </a:spcAft>
              <a:buClr>
                <a:schemeClr val="dk1"/>
              </a:buClr>
              <a:buSzPts val="1200"/>
              <a:buAutoNum type="arabicPeriod"/>
            </a:pPr>
            <a:r>
              <a:rPr lang="en-US" sz="1200">
                <a:solidFill>
                  <a:schemeClr val="dk1"/>
                </a:solidFill>
              </a:rPr>
              <a:t>Pendampingan dan pengembangan profesional  sebagai aktivitas yang dilakukan berdasarkan hasil kegiatan evaluasi</a:t>
            </a:r>
            <a:endParaRPr sz="1200">
              <a:solidFill>
                <a:schemeClr val="dk1"/>
              </a:solidFill>
            </a:endParaRPr>
          </a:p>
          <a:p>
            <a:pPr indent="-203200" lvl="0" marL="241300" rtl="0" algn="l">
              <a:lnSpc>
                <a:spcPct val="90000"/>
              </a:lnSpc>
              <a:spcBef>
                <a:spcPts val="1000"/>
              </a:spcBef>
              <a:spcAft>
                <a:spcPts val="0"/>
              </a:spcAft>
              <a:buClr>
                <a:schemeClr val="dk1"/>
              </a:buClr>
              <a:buSzPts val="1200"/>
              <a:buAutoNum type="arabicPeriod"/>
            </a:pPr>
            <a:r>
              <a:rPr lang="en-US" sz="1200">
                <a:solidFill>
                  <a:schemeClr val="dk1"/>
                </a:solidFill>
              </a:rPr>
              <a:t>Menetapkan ruang lingkup pendampingan dan pengembangan profesional . Menentukan area yang perlu diperbaiki apakah dari perencanaan program atau pelaksana program.</a:t>
            </a:r>
            <a:endParaRPr sz="1200">
              <a:solidFill>
                <a:schemeClr val="dk1"/>
              </a:solidFill>
            </a:endParaRPr>
          </a:p>
          <a:p>
            <a:pPr indent="-203200" lvl="0" marL="241300" rtl="0" algn="l">
              <a:lnSpc>
                <a:spcPct val="90000"/>
              </a:lnSpc>
              <a:spcBef>
                <a:spcPts val="1000"/>
              </a:spcBef>
              <a:spcAft>
                <a:spcPts val="0"/>
              </a:spcAft>
              <a:buClr>
                <a:schemeClr val="dk1"/>
              </a:buClr>
              <a:buSzPts val="1200"/>
              <a:buAutoNum type="arabicPeriod"/>
            </a:pPr>
            <a:r>
              <a:rPr lang="en-US" sz="1200">
                <a:solidFill>
                  <a:schemeClr val="dk1"/>
                </a:solidFill>
              </a:rPr>
              <a:t>Pendampingan dan pengembangan profesional dilakukan secara terencana dan strategis untuk mencapai suatu tujuan dalam  jangka waktu tertentu, dan orang yang tepat untuk melakukan aktivitas pembinaan tersebut.</a:t>
            </a:r>
            <a:endParaRPr sz="1200">
              <a:solidFill>
                <a:schemeClr val="dk1"/>
              </a:solidFill>
            </a:endParaRPr>
          </a:p>
          <a:p>
            <a:pPr indent="-203200" lvl="0" marL="241300" rtl="0" algn="l">
              <a:lnSpc>
                <a:spcPct val="90000"/>
              </a:lnSpc>
              <a:spcBef>
                <a:spcPts val="1000"/>
              </a:spcBef>
              <a:spcAft>
                <a:spcPts val="400"/>
              </a:spcAft>
              <a:buClr>
                <a:schemeClr val="dk1"/>
              </a:buClr>
              <a:buSzPts val="1200"/>
              <a:buAutoNum type="arabicPeriod"/>
            </a:pPr>
            <a:r>
              <a:rPr lang="en-US" sz="1200">
                <a:solidFill>
                  <a:schemeClr val="dk1"/>
                </a:solidFill>
              </a:rPr>
              <a:t>Pendampingan dan pengembangan profesional adalah sebuah proses kolaboratif dalam satuan pendidikan antara orang yang melakukan pendamping dan guru, demi tercapainya tujuan bersama.</a:t>
            </a:r>
            <a:endParaRPr b="1" sz="1200">
              <a:solidFill>
                <a:srgbClr val="020202"/>
              </a:solidFill>
            </a:endParaRPr>
          </a:p>
        </p:txBody>
      </p:sp>
      <p:sp>
        <p:nvSpPr>
          <p:cNvPr id="135" name="Google Shape;135;gd10d46ec1a_1_124"/>
          <p:cNvSpPr txBox="1"/>
          <p:nvPr/>
        </p:nvSpPr>
        <p:spPr>
          <a:xfrm>
            <a:off x="188575" y="6151625"/>
            <a:ext cx="2279100" cy="5541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DRAFT - UNTUK INTERNAL</a:t>
            </a:r>
            <a:endParaRPr b="1" i="0" sz="10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TIDAK UNTUK DISEBARLUASKAN</a:t>
            </a:r>
            <a:endParaRPr b="1" i="0" sz="1000" u="none" cap="none" strike="noStrike">
              <a:solidFill>
                <a:srgbClr val="A61C00"/>
              </a:solidFill>
              <a:latin typeface="Source Sans Pro"/>
              <a:ea typeface="Source Sans Pro"/>
              <a:cs typeface="Source Sans Pro"/>
              <a:sym typeface="Source Sans Pro"/>
            </a:endParaRPr>
          </a:p>
        </p:txBody>
      </p:sp>
      <p:sp>
        <p:nvSpPr>
          <p:cNvPr id="136" name="Google Shape;136;gd10d46ec1a_1_124"/>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cxnSp>
        <p:nvCxnSpPr>
          <p:cNvPr id="137" name="Google Shape;137;gd10d46ec1a_1_124"/>
          <p:cNvCxnSpPr/>
          <p:nvPr/>
        </p:nvCxnSpPr>
        <p:spPr>
          <a:xfrm>
            <a:off x="8835300" y="170200"/>
            <a:ext cx="0" cy="6517500"/>
          </a:xfrm>
          <a:prstGeom prst="straightConnector1">
            <a:avLst/>
          </a:prstGeom>
          <a:noFill/>
          <a:ln cap="flat" cmpd="sng" w="28575">
            <a:solidFill>
              <a:srgbClr val="3D85C6"/>
            </a:solidFill>
            <a:prstDash val="dot"/>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d10d46ec1a_1_134"/>
          <p:cNvSpPr txBox="1"/>
          <p:nvPr>
            <p:ph type="title"/>
          </p:nvPr>
        </p:nvSpPr>
        <p:spPr>
          <a:xfrm>
            <a:off x="208067" y="706033"/>
            <a:ext cx="11360700" cy="60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500"/>
              <a:buFont typeface="Arial"/>
              <a:buNone/>
            </a:pPr>
            <a:r>
              <a:rPr lang="en-US" sz="2300"/>
              <a:t>Evaluasi Kurikulum Operasional di Satuan Pendidikan</a:t>
            </a:r>
            <a:endParaRPr/>
          </a:p>
        </p:txBody>
      </p:sp>
      <p:graphicFrame>
        <p:nvGraphicFramePr>
          <p:cNvPr id="143" name="Google Shape;143;gd10d46ec1a_1_134"/>
          <p:cNvGraphicFramePr/>
          <p:nvPr/>
        </p:nvGraphicFramePr>
        <p:xfrm>
          <a:off x="173667" y="1205233"/>
          <a:ext cx="3000000" cy="3000000"/>
        </p:xfrm>
        <a:graphic>
          <a:graphicData uri="http://schemas.openxmlformats.org/drawingml/2006/table">
            <a:tbl>
              <a:tblPr>
                <a:noFill/>
                <a:tableStyleId>{43BBE67B-C072-4B44-9D6E-3EDE5742CC2D}</a:tableStyleId>
              </a:tblPr>
              <a:tblGrid>
                <a:gridCol w="3041075"/>
                <a:gridCol w="3206975"/>
                <a:gridCol w="2555100"/>
                <a:gridCol w="3051400"/>
              </a:tblGrid>
              <a:tr h="770375">
                <a:tc>
                  <a:txBody>
                    <a:bodyPr/>
                    <a:lstStyle/>
                    <a:p>
                      <a:pPr indent="0" lvl="0" marL="0" marR="0" rtl="0" algn="l">
                        <a:lnSpc>
                          <a:spcPct val="100000"/>
                        </a:lnSpc>
                        <a:spcBef>
                          <a:spcPts val="0"/>
                        </a:spcBef>
                        <a:spcAft>
                          <a:spcPts val="0"/>
                        </a:spcAft>
                        <a:buClr>
                          <a:schemeClr val="dk1"/>
                        </a:buClr>
                        <a:buSzPts val="1500"/>
                        <a:buFont typeface="Arial"/>
                        <a:buNone/>
                      </a:pPr>
                      <a:r>
                        <a:rPr b="1" lang="en-US" sz="1250" u="none" cap="none" strike="noStrike">
                          <a:solidFill>
                            <a:schemeClr val="dk1"/>
                          </a:solidFill>
                          <a:latin typeface="Source Sans Pro"/>
                          <a:ea typeface="Source Sans Pro"/>
                          <a:cs typeface="Source Sans Pro"/>
                          <a:sym typeface="Source Sans Pro"/>
                        </a:rPr>
                        <a:t>Mengapa kurikulum operasional perlu direfleksikan dan ditinjau ulang?</a:t>
                      </a:r>
                      <a:endParaRPr sz="1250" u="none" cap="none" strike="noStrike"/>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chemeClr val="dk1"/>
                        </a:buClr>
                        <a:buSzPts val="1500"/>
                        <a:buFont typeface="Arial"/>
                        <a:buNone/>
                      </a:pPr>
                      <a:r>
                        <a:rPr b="1" lang="en-US" sz="1250" u="none" cap="none" strike="noStrike">
                          <a:solidFill>
                            <a:schemeClr val="dk1"/>
                          </a:solidFill>
                          <a:latin typeface="Source Sans Pro"/>
                          <a:ea typeface="Source Sans Pro"/>
                          <a:cs typeface="Source Sans Pro"/>
                          <a:sym typeface="Source Sans Pro"/>
                        </a:rPr>
                        <a:t>Apa yang perlu ditinjau kembali?</a:t>
                      </a:r>
                      <a:endParaRPr sz="1250" u="none" cap="none" strike="noStrike"/>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4CCCC"/>
                    </a:solidFill>
                  </a:tcPr>
                </a:tc>
                <a:tc>
                  <a:txBody>
                    <a:bodyPr/>
                    <a:lstStyle/>
                    <a:p>
                      <a:pPr indent="0" lvl="0" marL="0" marR="0" rtl="0" algn="l">
                        <a:lnSpc>
                          <a:spcPct val="100000"/>
                        </a:lnSpc>
                        <a:spcBef>
                          <a:spcPts val="0"/>
                        </a:spcBef>
                        <a:spcAft>
                          <a:spcPts val="0"/>
                        </a:spcAft>
                        <a:buClr>
                          <a:srgbClr val="000000"/>
                        </a:buClr>
                        <a:buSzPts val="1250"/>
                        <a:buFont typeface="Arial"/>
                        <a:buNone/>
                      </a:pPr>
                      <a:r>
                        <a:rPr b="1" lang="en-US" sz="1250" u="none" cap="none" strike="noStrike">
                          <a:solidFill>
                            <a:schemeClr val="dk1"/>
                          </a:solidFill>
                          <a:latin typeface="Source Sans Pro"/>
                          <a:ea typeface="Source Sans Pro"/>
                          <a:cs typeface="Source Sans Pro"/>
                          <a:sym typeface="Source Sans Pro"/>
                        </a:rPr>
                        <a:t>Bagaimana cara melakukannya?</a:t>
                      </a:r>
                      <a:endParaRPr b="1" sz="125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chemeClr val="dk1"/>
                        </a:buClr>
                        <a:buSzPts val="1500"/>
                        <a:buFont typeface="Arial"/>
                        <a:buNone/>
                      </a:pPr>
                      <a:r>
                        <a:rPr b="1" lang="en-US" sz="1250" u="none" cap="none" strike="noStrike">
                          <a:solidFill>
                            <a:schemeClr val="dk1"/>
                          </a:solidFill>
                          <a:latin typeface="Source Sans Pro"/>
                          <a:ea typeface="Source Sans Pro"/>
                          <a:cs typeface="Source Sans Pro"/>
                          <a:sym typeface="Source Sans Pro"/>
                        </a:rPr>
                        <a:t>Siapa yang terlibat dalam evaluasi kurikulum operasional di satuan pendidikan?</a:t>
                      </a:r>
                      <a:endParaRPr sz="1250" u="none" cap="none" strike="noStrike"/>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r>
              <a:tr h="4426350">
                <a:tc>
                  <a:txBody>
                    <a:bodyPr/>
                    <a:lstStyle/>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Meningkatkan hasil belajar peserta didik, keterlibatan, kepuasan belajar.</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Untuk menunjukkan kekuatan dari program belajar sebagai implementasi kurikulum operasional.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Mengevaluasi perubahan terkini dari implementasi yang dilakukan.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Mengidentifikasi program belajar yang perlu diperbaiki.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Mengukur ketercapaian visi dan misi lewat program yang diajarkan di sekolah.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Evaluasi merupakan sarana pemberian umpan balik pada kompetensi mengajar guru, yang selaras dengan tujuan dan kebutuhan belajar peserta didik serta kebutuhan dunia kerja..</a:t>
                      </a:r>
                      <a:endParaRPr sz="115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Alur Pembelajaran, Tujuan Pembelajaran.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Kompetensi utuh yang memuat pengetahuan, keterampilan, dan sikap yang akan dituju. Bagaimana ketiga hal tersebut terlihat secara vertikal maupun horizontal, dengan mempertimbangkan aspek penting di setiap mata pelajaran.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Sumber materi ajar, perlengkapan visual maupun auditori, kesesuaian dengan tahapan perkembangan anak.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Persepsi peserta didik dalam menjalani proses belajar.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Persepsi orang tua dalam melihat perkembangan peserta didik.</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Untuk SMK, relevansi kompetensi dengan kebutuhan dunia kerja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Pengelola kinerja guru dan tenaga kependidikan agar mereka dapat bekerja dengan efektif</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Proses dan program  yang dianggap paling berhasil  serta  indikator keberhasilannya</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Proses dan program apa yang masih perlu dikembangkan serta saja bagian-bagian yang paling penting untuk dikembangkan</a:t>
                      </a:r>
                      <a:endParaRPr sz="1150" u="none" cap="none" strike="noStrike">
                        <a:solidFill>
                          <a:schemeClr val="dk1"/>
                        </a:solidFill>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4CCCC"/>
                    </a:solidFill>
                  </a:tcPr>
                </a:tc>
                <a:tc>
                  <a:txBody>
                    <a:bodyPr/>
                    <a:lstStyle/>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Kolaboratif: Melibatkan seluruh stakeholder sekolah.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Reflektif: Melihat kembali pencapaian dan kekurangan dari berbagai aspek, jujur, dan berdasarkan bukti.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Berdasarkan Data: Membuat kesimpulan berdasarkan fakta yang ditelaah secara seksama. </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Berpusat pada peserta didik: Mengedepankan kepentingan peserta didik dalam mengambil kesimpulan maupun keputusan.</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Fokus pada perbaikan dan pengembangan</a:t>
                      </a:r>
                      <a:endParaRPr sz="1150" u="none" cap="none" strike="noStrike">
                        <a:solidFill>
                          <a:schemeClr val="dk1"/>
                        </a:solidFill>
                        <a:latin typeface="Source Sans Pro"/>
                        <a:ea typeface="Source Sans Pro"/>
                        <a:cs typeface="Source Sans Pro"/>
                        <a:sym typeface="Source Sans Pro"/>
                      </a:endParaRPr>
                    </a:p>
                    <a:p>
                      <a:pPr indent="-127000" lvl="0" marL="241300" marR="0" rtl="0" algn="l">
                        <a:lnSpc>
                          <a:spcPct val="100000"/>
                        </a:lnSpc>
                        <a:spcBef>
                          <a:spcPts val="0"/>
                        </a:spcBef>
                        <a:spcAft>
                          <a:spcPts val="0"/>
                        </a:spcAft>
                        <a:buClr>
                          <a:schemeClr val="dk1"/>
                        </a:buClr>
                        <a:buSzPts val="1500"/>
                        <a:buFont typeface="Arial"/>
                        <a:buNone/>
                      </a:pPr>
                      <a:r>
                        <a:t/>
                      </a:r>
                      <a:endParaRPr sz="115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150"/>
                        <a:buFont typeface="Arial"/>
                        <a:buNone/>
                      </a:pPr>
                      <a:r>
                        <a:t/>
                      </a:r>
                      <a:endParaRPr sz="1150" u="none" cap="none" strike="noStrike"/>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c>
                  <a:txBody>
                    <a:bodyPr/>
                    <a:lstStyle/>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Guru</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Wakasek Bidang Kurikulum (bila ada)</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Kepala Sekolah</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Peserta didik</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Orang dua peserta didik</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Dunia kerja</a:t>
                      </a:r>
                      <a:endParaRPr sz="1150" u="none" cap="none" strike="noStrike">
                        <a:solidFill>
                          <a:schemeClr val="dk1"/>
                        </a:solidFill>
                        <a:latin typeface="Source Sans Pro"/>
                        <a:ea typeface="Source Sans Pro"/>
                        <a:cs typeface="Source Sans Pro"/>
                        <a:sym typeface="Source Sans Pro"/>
                      </a:endParaRPr>
                    </a:p>
                    <a:p>
                      <a:pPr indent="-200025" lvl="0" marL="241300" marR="0" rtl="0" algn="l">
                        <a:lnSpc>
                          <a:spcPct val="100000"/>
                        </a:lnSpc>
                        <a:spcBef>
                          <a:spcPts val="0"/>
                        </a:spcBef>
                        <a:spcAft>
                          <a:spcPts val="0"/>
                        </a:spcAft>
                        <a:buClr>
                          <a:schemeClr val="dk1"/>
                        </a:buClr>
                        <a:buSzPts val="1150"/>
                        <a:buFont typeface="Source Sans Pro"/>
                        <a:buChar char="●"/>
                      </a:pPr>
                      <a:r>
                        <a:rPr lang="en-US" sz="1150" u="none" cap="none" strike="noStrike">
                          <a:solidFill>
                            <a:schemeClr val="dk1"/>
                          </a:solidFill>
                          <a:latin typeface="Source Sans Pro"/>
                          <a:ea typeface="Source Sans Pro"/>
                          <a:cs typeface="Source Sans Pro"/>
                          <a:sym typeface="Source Sans Pro"/>
                        </a:rPr>
                        <a:t>Pakar</a:t>
                      </a:r>
                      <a:endParaRPr sz="115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500"/>
                        <a:buFont typeface="Arial"/>
                        <a:buNone/>
                      </a:pPr>
                      <a:r>
                        <a:t/>
                      </a:r>
                      <a:endParaRPr sz="115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150"/>
                        <a:buFont typeface="Arial"/>
                        <a:buNone/>
                      </a:pPr>
                      <a:r>
                        <a:t/>
                      </a:r>
                      <a:endParaRPr b="1" sz="1150" u="none" cap="none" strike="noStrike">
                        <a:latin typeface="Source Sans Pro"/>
                        <a:ea typeface="Source Sans Pro"/>
                        <a:cs typeface="Source Sans Pro"/>
                        <a:sym typeface="Source Sans Pro"/>
                      </a:endParaRPr>
                    </a:p>
                  </a:txBody>
                  <a:tcPr marT="121900" marB="121900" marR="121900" marL="121900">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r>
            </a:tbl>
          </a:graphicData>
        </a:graphic>
      </p:graphicFrame>
      <p:sp>
        <p:nvSpPr>
          <p:cNvPr id="144" name="Google Shape;144;gd10d46ec1a_1_134"/>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5" name="Google Shape;145;gd10d46ec1a_1_134"/>
          <p:cNvSpPr txBox="1"/>
          <p:nvPr/>
        </p:nvSpPr>
        <p:spPr>
          <a:xfrm>
            <a:off x="173675" y="6151650"/>
            <a:ext cx="2279100" cy="5541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DRAFT - UNTUK INTERNAL</a:t>
            </a:r>
            <a:endParaRPr b="1" i="0" sz="10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TIDAK UNTUK DISEBARLUASKAN</a:t>
            </a:r>
            <a:endParaRPr b="1" i="0" sz="10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d10d46ec1a_1_141"/>
          <p:cNvSpPr/>
          <p:nvPr/>
        </p:nvSpPr>
        <p:spPr>
          <a:xfrm>
            <a:off x="5038304" y="1175225"/>
            <a:ext cx="5439300" cy="5307000"/>
          </a:xfrm>
          <a:prstGeom prst="ellipse">
            <a:avLst/>
          </a:prstGeom>
          <a:noFill/>
          <a:ln cap="flat" cmpd="sng" w="76200">
            <a:solidFill>
              <a:srgbClr val="9FC5E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d10d46ec1a_1_141"/>
          <p:cNvSpPr/>
          <p:nvPr/>
        </p:nvSpPr>
        <p:spPr>
          <a:xfrm rot="1775328">
            <a:off x="10213026" y="3053660"/>
            <a:ext cx="368794" cy="402975"/>
          </a:xfrm>
          <a:prstGeom prst="halfFrame">
            <a:avLst>
              <a:gd fmla="val 32628" name="adj1"/>
              <a:gd fmla="val 29812" name="adj2"/>
            </a:avLst>
          </a:prstGeom>
          <a:solidFill>
            <a:srgbClr val="9FC5E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d10d46ec1a_1_141"/>
          <p:cNvSpPr/>
          <p:nvPr/>
        </p:nvSpPr>
        <p:spPr>
          <a:xfrm rot="9908428">
            <a:off x="8864194" y="1277702"/>
            <a:ext cx="369662" cy="402017"/>
          </a:xfrm>
          <a:prstGeom prst="halfFrame">
            <a:avLst>
              <a:gd fmla="val 32628" name="adj1"/>
              <a:gd fmla="val 29812" name="adj2"/>
            </a:avLst>
          </a:prstGeom>
          <a:solidFill>
            <a:srgbClr val="9FC5E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d10d46ec1a_1_141"/>
          <p:cNvSpPr/>
          <p:nvPr/>
        </p:nvSpPr>
        <p:spPr>
          <a:xfrm>
            <a:off x="5675076" y="1720058"/>
            <a:ext cx="4165500" cy="4217100"/>
          </a:xfrm>
          <a:prstGeom prst="ellipse">
            <a:avLst/>
          </a:prstGeom>
          <a:noFill/>
          <a:ln cap="flat" cmpd="sng" w="76200">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4" name="Google Shape;154;gd10d46ec1a_1_141"/>
          <p:cNvSpPr txBox="1"/>
          <p:nvPr/>
        </p:nvSpPr>
        <p:spPr>
          <a:xfrm>
            <a:off x="8777003" y="2356146"/>
            <a:ext cx="1188900" cy="7629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300"/>
              <a:buFont typeface="Arial"/>
              <a:buNone/>
            </a:pPr>
            <a:r>
              <a:rPr b="1" i="0" lang="en-US" sz="1300" u="none" cap="none" strike="noStrike">
                <a:solidFill>
                  <a:srgbClr val="000000"/>
                </a:solidFill>
                <a:latin typeface="Roboto"/>
                <a:ea typeface="Roboto"/>
                <a:cs typeface="Roboto"/>
                <a:sym typeface="Roboto"/>
              </a:rPr>
              <a:t>REFLEKSI DAN UMPAN BALIK</a:t>
            </a:r>
            <a:endParaRPr b="1" i="0" sz="1300" u="none" cap="none" strike="noStrike">
              <a:solidFill>
                <a:srgbClr val="000000"/>
              </a:solidFill>
              <a:latin typeface="Roboto"/>
              <a:ea typeface="Roboto"/>
              <a:cs typeface="Roboto"/>
              <a:sym typeface="Roboto"/>
            </a:endParaRPr>
          </a:p>
        </p:txBody>
      </p:sp>
      <p:sp>
        <p:nvSpPr>
          <p:cNvPr id="155" name="Google Shape;155;gd10d46ec1a_1_141"/>
          <p:cNvSpPr/>
          <p:nvPr/>
        </p:nvSpPr>
        <p:spPr>
          <a:xfrm>
            <a:off x="6579292" y="2657232"/>
            <a:ext cx="2429700" cy="2342700"/>
          </a:xfrm>
          <a:prstGeom prst="ellipse">
            <a:avLst/>
          </a:prstGeom>
          <a:noFill/>
          <a:ln cap="flat" cmpd="sng" w="7620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d10d46ec1a_1_141"/>
          <p:cNvSpPr txBox="1"/>
          <p:nvPr/>
        </p:nvSpPr>
        <p:spPr>
          <a:xfrm>
            <a:off x="6879848" y="2084897"/>
            <a:ext cx="1683300" cy="1062000"/>
          </a:xfrm>
          <a:prstGeom prst="rect">
            <a:avLst/>
          </a:prstGeom>
          <a:solidFill>
            <a:srgbClr val="FFFFFF"/>
          </a:solid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Source Sans Pro"/>
                <a:ea typeface="Source Sans Pro"/>
                <a:cs typeface="Source Sans Pro"/>
                <a:sym typeface="Source Sans Pro"/>
              </a:rPr>
              <a:t>PERENCANAAN</a:t>
            </a:r>
            <a:endParaRPr b="1" i="0" sz="17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Pemetaan kurikulum dan perencanaan pembelajaraan</a:t>
            </a:r>
            <a:endParaRPr b="0" i="0" sz="1200" u="none" cap="none" strike="noStrike">
              <a:solidFill>
                <a:srgbClr val="000000"/>
              </a:solidFill>
              <a:latin typeface="Source Sans Pro"/>
              <a:ea typeface="Source Sans Pro"/>
              <a:cs typeface="Source Sans Pro"/>
              <a:sym typeface="Source Sans Pro"/>
            </a:endParaRPr>
          </a:p>
        </p:txBody>
      </p:sp>
      <p:sp>
        <p:nvSpPr>
          <p:cNvPr id="157" name="Google Shape;157;gd10d46ec1a_1_141"/>
          <p:cNvSpPr txBox="1"/>
          <p:nvPr/>
        </p:nvSpPr>
        <p:spPr>
          <a:xfrm>
            <a:off x="8097210" y="3739144"/>
            <a:ext cx="1520400" cy="923400"/>
          </a:xfrm>
          <a:prstGeom prst="rect">
            <a:avLst/>
          </a:prstGeom>
          <a:solidFill>
            <a:srgbClr val="FFFFFF"/>
          </a:solid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Source Sans Pro"/>
                <a:ea typeface="Source Sans Pro"/>
                <a:cs typeface="Source Sans Pro"/>
                <a:sym typeface="Source Sans Pro"/>
              </a:rPr>
              <a:t>PELAKSANAAN</a:t>
            </a:r>
            <a:endParaRPr b="1" i="0" sz="16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pembelajaran</a:t>
            </a:r>
            <a:endParaRPr b="0" i="0" sz="1200" u="none" cap="none" strike="noStrike">
              <a:solidFill>
                <a:srgbClr val="000000"/>
              </a:solidFill>
              <a:latin typeface="Source Sans Pro"/>
              <a:ea typeface="Source Sans Pro"/>
              <a:cs typeface="Source Sans Pro"/>
              <a:sym typeface="Source Sans Pro"/>
            </a:endParaRPr>
          </a:p>
        </p:txBody>
      </p:sp>
      <p:sp>
        <p:nvSpPr>
          <p:cNvPr id="158" name="Google Shape;158;gd10d46ec1a_1_141"/>
          <p:cNvSpPr txBox="1"/>
          <p:nvPr/>
        </p:nvSpPr>
        <p:spPr>
          <a:xfrm>
            <a:off x="5889566" y="3739144"/>
            <a:ext cx="1368300" cy="677100"/>
          </a:xfrm>
          <a:prstGeom prst="rect">
            <a:avLst/>
          </a:prstGeom>
          <a:solidFill>
            <a:srgbClr val="FFFFFF"/>
          </a:solid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Source Sans Pro"/>
                <a:ea typeface="Source Sans Pro"/>
                <a:cs typeface="Source Sans Pro"/>
                <a:sym typeface="Source Sans Pro"/>
              </a:rPr>
              <a:t>EVALUASI</a:t>
            </a:r>
            <a:endParaRPr b="1" i="0" sz="16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Source Sans Pro"/>
                <a:ea typeface="Source Sans Pro"/>
                <a:cs typeface="Source Sans Pro"/>
                <a:sym typeface="Source Sans Pro"/>
              </a:rPr>
              <a:t>pembelajaran</a:t>
            </a:r>
            <a:endParaRPr b="0" i="0" sz="1200" u="none" cap="none" strike="noStrike">
              <a:solidFill>
                <a:srgbClr val="000000"/>
              </a:solidFill>
              <a:latin typeface="Source Sans Pro"/>
              <a:ea typeface="Source Sans Pro"/>
              <a:cs typeface="Source Sans Pro"/>
              <a:sym typeface="Source Sans Pro"/>
            </a:endParaRPr>
          </a:p>
        </p:txBody>
      </p:sp>
      <p:sp>
        <p:nvSpPr>
          <p:cNvPr id="159" name="Google Shape;159;gd10d46ec1a_1_141"/>
          <p:cNvSpPr txBox="1"/>
          <p:nvPr/>
        </p:nvSpPr>
        <p:spPr>
          <a:xfrm>
            <a:off x="267735" y="929971"/>
            <a:ext cx="1942500" cy="538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Lato"/>
              <a:ea typeface="Lato"/>
              <a:cs typeface="Lato"/>
              <a:sym typeface="Lato"/>
            </a:endParaRPr>
          </a:p>
        </p:txBody>
      </p:sp>
      <p:sp>
        <p:nvSpPr>
          <p:cNvPr id="160" name="Google Shape;160;gd10d46ec1a_1_141"/>
          <p:cNvSpPr/>
          <p:nvPr/>
        </p:nvSpPr>
        <p:spPr>
          <a:xfrm>
            <a:off x="267735" y="2084897"/>
            <a:ext cx="2429700" cy="936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Source Sans Pro"/>
              <a:ea typeface="Source Sans Pro"/>
              <a:cs typeface="Source Sans Pro"/>
              <a:sym typeface="Source Sans Pro"/>
            </a:endParaRPr>
          </a:p>
        </p:txBody>
      </p:sp>
      <p:sp>
        <p:nvSpPr>
          <p:cNvPr id="161" name="Google Shape;161;gd10d46ec1a_1_141"/>
          <p:cNvSpPr txBox="1"/>
          <p:nvPr>
            <p:ph idx="4294967295" type="title"/>
          </p:nvPr>
        </p:nvSpPr>
        <p:spPr>
          <a:xfrm>
            <a:off x="267735" y="929971"/>
            <a:ext cx="4861800" cy="9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300"/>
              <a:buNone/>
            </a:pPr>
            <a:r>
              <a:rPr lang="en-US" sz="2300"/>
              <a:t>Melakukan Pendampingan,  Evaluasi, dan Pengembangan Profesional dalam Pembelajaran</a:t>
            </a:r>
            <a:endParaRPr sz="2300"/>
          </a:p>
        </p:txBody>
      </p:sp>
      <p:sp>
        <p:nvSpPr>
          <p:cNvPr id="162" name="Google Shape;162;gd10d46ec1a_1_141"/>
          <p:cNvSpPr txBox="1"/>
          <p:nvPr/>
        </p:nvSpPr>
        <p:spPr>
          <a:xfrm>
            <a:off x="250220" y="5258394"/>
            <a:ext cx="3773400" cy="615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Source Sans Pro"/>
              <a:ea typeface="Source Sans Pro"/>
              <a:cs typeface="Source Sans Pro"/>
              <a:sym typeface="Source Sans Pro"/>
            </a:endParaRPr>
          </a:p>
        </p:txBody>
      </p:sp>
      <p:sp>
        <p:nvSpPr>
          <p:cNvPr id="163" name="Google Shape;163;gd10d46ec1a_1_141"/>
          <p:cNvSpPr txBox="1"/>
          <p:nvPr/>
        </p:nvSpPr>
        <p:spPr>
          <a:xfrm>
            <a:off x="-741100" y="5073358"/>
            <a:ext cx="3773400" cy="430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Source Sans Pro"/>
              <a:ea typeface="Source Sans Pro"/>
              <a:cs typeface="Source Sans Pro"/>
              <a:sym typeface="Source Sans Pro"/>
            </a:endParaRPr>
          </a:p>
        </p:txBody>
      </p:sp>
      <p:sp>
        <p:nvSpPr>
          <p:cNvPr id="164" name="Google Shape;164;gd10d46ec1a_1_141"/>
          <p:cNvSpPr txBox="1"/>
          <p:nvPr/>
        </p:nvSpPr>
        <p:spPr>
          <a:xfrm>
            <a:off x="9529762" y="5067223"/>
            <a:ext cx="1621800" cy="10371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200"/>
              <a:buFont typeface="Arial"/>
              <a:buNone/>
            </a:pPr>
            <a:r>
              <a:rPr b="1" i="0" lang="en-US" sz="1200" u="none" cap="none" strike="noStrike">
                <a:solidFill>
                  <a:srgbClr val="000000"/>
                </a:solidFill>
                <a:latin typeface="Roboto"/>
                <a:ea typeface="Roboto"/>
                <a:cs typeface="Roboto"/>
                <a:sym typeface="Roboto"/>
              </a:rPr>
              <a:t>PENDAMPINGAN DAN PENGEMBANGAN PROFESIONAL </a:t>
            </a:r>
            <a:endParaRPr b="1" i="0" sz="1200" u="none" cap="none" strike="noStrike">
              <a:solidFill>
                <a:srgbClr val="000000"/>
              </a:solidFill>
              <a:latin typeface="Roboto"/>
              <a:ea typeface="Roboto"/>
              <a:cs typeface="Roboto"/>
              <a:sym typeface="Roboto"/>
            </a:endParaRPr>
          </a:p>
        </p:txBody>
      </p:sp>
      <p:sp>
        <p:nvSpPr>
          <p:cNvPr id="165" name="Google Shape;165;gd10d46ec1a_1_141"/>
          <p:cNvSpPr txBox="1"/>
          <p:nvPr>
            <p:ph idx="4294967295" type="body"/>
          </p:nvPr>
        </p:nvSpPr>
        <p:spPr>
          <a:xfrm>
            <a:off x="319054" y="2084897"/>
            <a:ext cx="4165500" cy="4720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500"/>
              <a:buNone/>
            </a:pPr>
            <a:r>
              <a:rPr lang="en-US" sz="1200">
                <a:solidFill>
                  <a:srgbClr val="666666"/>
                </a:solidFill>
              </a:rPr>
              <a:t>Refleksi dan pemberian umpan balik dilakukan secara terus menerus dalam keseharian belajar mengajar. Penting bagi guru untuk dapat melakukan refleksi mandiri terhadap kriteria kesuksesan yang telah ditetapkan (tujuan belajar, Capaian Pembelajaran, profil Pelajar Pancasila).</a:t>
            </a:r>
            <a:endParaRPr sz="1200">
              <a:solidFill>
                <a:srgbClr val="666666"/>
              </a:solidFill>
            </a:endParaRPr>
          </a:p>
          <a:p>
            <a:pPr indent="0" lvl="0" marL="0" rtl="0" algn="l">
              <a:lnSpc>
                <a:spcPct val="115000"/>
              </a:lnSpc>
              <a:spcBef>
                <a:spcPts val="0"/>
              </a:spcBef>
              <a:spcAft>
                <a:spcPts val="0"/>
              </a:spcAft>
              <a:buSzPts val="1500"/>
              <a:buNone/>
            </a:pPr>
            <a:r>
              <a:t/>
            </a:r>
            <a:endParaRPr sz="1200">
              <a:solidFill>
                <a:srgbClr val="666666"/>
              </a:solidFill>
            </a:endParaRPr>
          </a:p>
          <a:p>
            <a:pPr indent="0" lvl="0" marL="0" rtl="0" algn="l">
              <a:lnSpc>
                <a:spcPct val="115000"/>
              </a:lnSpc>
              <a:spcBef>
                <a:spcPts val="0"/>
              </a:spcBef>
              <a:spcAft>
                <a:spcPts val="0"/>
              </a:spcAft>
              <a:buSzPts val="1200"/>
              <a:buNone/>
            </a:pPr>
            <a:r>
              <a:rPr b="1" lang="en-US" sz="1200">
                <a:solidFill>
                  <a:srgbClr val="0B5394"/>
                </a:solidFill>
              </a:rPr>
              <a:t>Contoh pertanyaan evaluasi satuan pendidikan</a:t>
            </a:r>
            <a:endParaRPr b="1" sz="1200">
              <a:solidFill>
                <a:srgbClr val="0B5394"/>
              </a:solidFill>
            </a:endParaRPr>
          </a:p>
          <a:p>
            <a:pPr indent="-203200" lvl="0" marL="241300" rtl="0" algn="l">
              <a:lnSpc>
                <a:spcPct val="115000"/>
              </a:lnSpc>
              <a:spcBef>
                <a:spcPts val="0"/>
              </a:spcBef>
              <a:spcAft>
                <a:spcPts val="0"/>
              </a:spcAft>
              <a:buSzPts val="1200"/>
              <a:buChar char="•"/>
            </a:pPr>
            <a:r>
              <a:rPr lang="en-US" sz="1200"/>
              <a:t>Data apa yang dibutuhkan proses evaluasi?</a:t>
            </a:r>
            <a:endParaRPr sz="1200"/>
          </a:p>
          <a:p>
            <a:pPr indent="-203200" lvl="0" marL="241300" rtl="0" algn="l">
              <a:lnSpc>
                <a:spcPct val="115000"/>
              </a:lnSpc>
              <a:spcBef>
                <a:spcPts val="0"/>
              </a:spcBef>
              <a:spcAft>
                <a:spcPts val="0"/>
              </a:spcAft>
              <a:buSzPts val="1200"/>
              <a:buChar char="•"/>
            </a:pPr>
            <a:r>
              <a:rPr lang="en-US" sz="1200"/>
              <a:t>Bagaimana program/pembelajaran dijalankan?</a:t>
            </a:r>
            <a:endParaRPr sz="1200"/>
          </a:p>
          <a:p>
            <a:pPr indent="-203200" lvl="0" marL="241300" rtl="0" algn="l">
              <a:lnSpc>
                <a:spcPct val="115000"/>
              </a:lnSpc>
              <a:spcBef>
                <a:spcPts val="0"/>
              </a:spcBef>
              <a:spcAft>
                <a:spcPts val="0"/>
              </a:spcAft>
              <a:buSzPts val="1200"/>
              <a:buChar char="•"/>
            </a:pPr>
            <a:r>
              <a:rPr lang="en-US" sz="1200"/>
              <a:t>Faktor apa saja yang mempengaruhi keberhasilan program/pembelajaran?</a:t>
            </a:r>
            <a:endParaRPr sz="1200"/>
          </a:p>
          <a:p>
            <a:pPr indent="-203200" lvl="0" marL="241300" rtl="0" algn="l">
              <a:lnSpc>
                <a:spcPct val="115000"/>
              </a:lnSpc>
              <a:spcBef>
                <a:spcPts val="0"/>
              </a:spcBef>
              <a:spcAft>
                <a:spcPts val="0"/>
              </a:spcAft>
              <a:buSzPts val="1200"/>
              <a:buChar char="•"/>
            </a:pPr>
            <a:r>
              <a:rPr lang="en-US" sz="1200"/>
              <a:t>Faktor apa saja yang menjadi tantangan pelaksanaan program/pembelajaran?</a:t>
            </a:r>
            <a:endParaRPr sz="1200"/>
          </a:p>
          <a:p>
            <a:pPr indent="-203200" lvl="0" marL="241300" rtl="0" algn="l">
              <a:lnSpc>
                <a:spcPct val="115000"/>
              </a:lnSpc>
              <a:spcBef>
                <a:spcPts val="0"/>
              </a:spcBef>
              <a:spcAft>
                <a:spcPts val="0"/>
              </a:spcAft>
              <a:buSzPts val="1200"/>
              <a:buChar char="•"/>
            </a:pPr>
            <a:r>
              <a:rPr lang="en-US" sz="1200"/>
              <a:t>Apa saja hal-hal yang dibutuhkan untuk meningkatkan keberhasilan pembelajaran?</a:t>
            </a:r>
            <a:endParaRPr sz="1200"/>
          </a:p>
          <a:p>
            <a:pPr indent="-203200" lvl="0" marL="241300" rtl="0" algn="l">
              <a:lnSpc>
                <a:spcPct val="115000"/>
              </a:lnSpc>
              <a:spcBef>
                <a:spcPts val="0"/>
              </a:spcBef>
              <a:spcAft>
                <a:spcPts val="0"/>
              </a:spcAft>
              <a:buSzPts val="1200"/>
              <a:buChar char="•"/>
            </a:pPr>
            <a:r>
              <a:rPr lang="en-US" sz="1200"/>
              <a:t>Bagaimana pemimpin satuan pendidikan dapat mendukung pengembangan profesional guru?</a:t>
            </a:r>
            <a:endParaRPr sz="1200"/>
          </a:p>
          <a:p>
            <a:pPr indent="-203200" lvl="0" marL="241300" rtl="0" algn="l">
              <a:lnSpc>
                <a:spcPct val="115000"/>
              </a:lnSpc>
              <a:spcBef>
                <a:spcPts val="0"/>
              </a:spcBef>
              <a:spcAft>
                <a:spcPts val="0"/>
              </a:spcAft>
              <a:buSzPts val="1200"/>
              <a:buChar char="•"/>
            </a:pPr>
            <a:r>
              <a:rPr lang="en-US" sz="1200"/>
              <a:t>Apa saja yang sudah dilakukan dengan baik dalam pelaksanaan pembelajaran? Faktor apa saja yang mempengaruhinya?</a:t>
            </a:r>
            <a:endParaRPr sz="1200"/>
          </a:p>
          <a:p>
            <a:pPr indent="-203200" lvl="0" marL="241300" rtl="0" algn="l">
              <a:lnSpc>
                <a:spcPct val="115000"/>
              </a:lnSpc>
              <a:spcBef>
                <a:spcPts val="0"/>
              </a:spcBef>
              <a:spcAft>
                <a:spcPts val="0"/>
              </a:spcAft>
              <a:buSzPts val="1200"/>
              <a:buChar char="•"/>
            </a:pPr>
            <a:r>
              <a:rPr lang="en-US" sz="1200"/>
              <a:t>Apa yang perlu diperbaiki ke depannya?</a:t>
            </a:r>
            <a:endParaRPr sz="1200"/>
          </a:p>
        </p:txBody>
      </p:sp>
      <p:sp>
        <p:nvSpPr>
          <p:cNvPr id="166" name="Google Shape;166;gd10d46ec1a_1_141"/>
          <p:cNvSpPr txBox="1"/>
          <p:nvPr>
            <p:ph idx="12" type="sldNum"/>
          </p:nvPr>
        </p:nvSpPr>
        <p:spPr>
          <a:xfrm>
            <a:off x="10788621" y="8509443"/>
            <a:ext cx="3450600" cy="452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7" name="Google Shape;167;gd10d46ec1a_1_141"/>
          <p:cNvSpPr txBox="1"/>
          <p:nvPr/>
        </p:nvSpPr>
        <p:spPr>
          <a:xfrm>
            <a:off x="4023625" y="6104325"/>
            <a:ext cx="2279100" cy="5541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DRAFT - UNTUK INTERNAL</a:t>
            </a:r>
            <a:endParaRPr b="1" i="0" sz="10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TIDAK UNTUK DISEBARLUASKAN</a:t>
            </a:r>
            <a:endParaRPr b="1" i="0" sz="10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d10d46ec1a_1_162"/>
          <p:cNvSpPr txBox="1"/>
          <p:nvPr>
            <p:ph type="title"/>
          </p:nvPr>
        </p:nvSpPr>
        <p:spPr>
          <a:xfrm>
            <a:off x="292969" y="622250"/>
            <a:ext cx="7041300" cy="98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500"/>
              <a:buFont typeface="Arial"/>
              <a:buNone/>
            </a:pPr>
            <a:r>
              <a:rPr lang="en-US" sz="2300"/>
              <a:t>Evaluasi Kurikulum Operasional di Satuan Pendidikan</a:t>
            </a:r>
            <a:endParaRPr/>
          </a:p>
        </p:txBody>
      </p:sp>
      <p:sp>
        <p:nvSpPr>
          <p:cNvPr id="173" name="Google Shape;173;gd10d46ec1a_1_162"/>
          <p:cNvSpPr txBox="1"/>
          <p:nvPr>
            <p:ph idx="1" type="body"/>
          </p:nvPr>
        </p:nvSpPr>
        <p:spPr>
          <a:xfrm>
            <a:off x="369175" y="1365950"/>
            <a:ext cx="6747600" cy="3172500"/>
          </a:xfrm>
          <a:prstGeom prst="rect">
            <a:avLst/>
          </a:prstGeom>
          <a:solidFill>
            <a:srgbClr val="F4CCCC"/>
          </a:solid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900"/>
              <a:buNone/>
            </a:pPr>
            <a:r>
              <a:rPr b="1" lang="en-US" sz="1300"/>
              <a:t>Kapan evaluasi kurikulum operasional di satuan pendidikan dilakukan?</a:t>
            </a:r>
            <a:endParaRPr b="1" sz="1300"/>
          </a:p>
          <a:p>
            <a:pPr indent="0" lvl="0" marL="0" rtl="0" algn="l">
              <a:lnSpc>
                <a:spcPct val="115000"/>
              </a:lnSpc>
              <a:spcBef>
                <a:spcPts val="1000"/>
              </a:spcBef>
              <a:spcAft>
                <a:spcPts val="0"/>
              </a:spcAft>
              <a:buSzPts val="900"/>
              <a:buNone/>
            </a:pPr>
            <a:r>
              <a:rPr b="1" lang="en-US" sz="1300"/>
              <a:t>Per-hari</a:t>
            </a:r>
            <a:r>
              <a:rPr lang="en-US" sz="1300"/>
              <a:t>. Guru membuat catatan anekdotal secara informal mengenai bagaimana proses belajar berjalan, bagaimana tujuan belajar tercapai, bagaimana peserta didik merespon proses kegiatan belajar. </a:t>
            </a:r>
            <a:endParaRPr sz="1300"/>
          </a:p>
          <a:p>
            <a:pPr indent="0" lvl="0" marL="0" rtl="0" algn="l">
              <a:lnSpc>
                <a:spcPct val="115000"/>
              </a:lnSpc>
              <a:spcBef>
                <a:spcPts val="1000"/>
              </a:spcBef>
              <a:spcAft>
                <a:spcPts val="0"/>
              </a:spcAft>
              <a:buSzPts val="900"/>
              <a:buNone/>
            </a:pPr>
            <a:r>
              <a:rPr b="1" lang="en-US" sz="1300"/>
              <a:t>Per-Unit Belajar. </a:t>
            </a:r>
            <a:r>
              <a:rPr lang="en-US" sz="1300"/>
              <a:t>Setelah melakukan asesmen formatif, secara individual maupun tim, guru bisa mereview proses belajar dan tercapainya tujuan dan melakukan perbaikan maupun penyesuaian terhadap proses belajar. </a:t>
            </a:r>
            <a:endParaRPr sz="1300"/>
          </a:p>
          <a:p>
            <a:pPr indent="0" lvl="0" marL="0" rtl="0" algn="l">
              <a:lnSpc>
                <a:spcPct val="115000"/>
              </a:lnSpc>
              <a:spcBef>
                <a:spcPts val="1000"/>
              </a:spcBef>
              <a:spcAft>
                <a:spcPts val="0"/>
              </a:spcAft>
              <a:buSzPts val="900"/>
              <a:buNone/>
            </a:pPr>
            <a:r>
              <a:rPr b="1" lang="en-US" sz="1300"/>
              <a:t>Per-Semester. </a:t>
            </a:r>
            <a:r>
              <a:rPr lang="en-US" sz="1300"/>
              <a:t>Setelah 1 semester selesai, guru dan tim bisa melihat kontinum pencapaian, Dialog Data. </a:t>
            </a:r>
            <a:endParaRPr sz="1300"/>
          </a:p>
          <a:p>
            <a:pPr indent="0" lvl="0" marL="0" rtl="0" algn="l">
              <a:lnSpc>
                <a:spcPct val="115000"/>
              </a:lnSpc>
              <a:spcBef>
                <a:spcPts val="1000"/>
              </a:spcBef>
              <a:spcAft>
                <a:spcPts val="0"/>
              </a:spcAft>
              <a:buSzPts val="900"/>
              <a:buNone/>
            </a:pPr>
            <a:r>
              <a:rPr b="1" lang="en-US" sz="1300"/>
              <a:t>Per-Tahun. </a:t>
            </a:r>
            <a:r>
              <a:rPr lang="en-US" sz="1300"/>
              <a:t>Melakukan evaluasi terhadap pencapaian satu tahun dan bagaimana hal tersebut berkontribusi dengan tujuan sekolah, serta visi dan misi. </a:t>
            </a:r>
            <a:endParaRPr sz="1300"/>
          </a:p>
          <a:p>
            <a:pPr indent="0" lvl="0" marL="0" rtl="0" algn="l">
              <a:lnSpc>
                <a:spcPct val="115000"/>
              </a:lnSpc>
              <a:spcBef>
                <a:spcPts val="1000"/>
              </a:spcBef>
              <a:spcAft>
                <a:spcPts val="0"/>
              </a:spcAft>
              <a:buSzPts val="900"/>
              <a:buNone/>
            </a:pPr>
            <a:r>
              <a:t/>
            </a:r>
            <a:endParaRPr sz="1300"/>
          </a:p>
          <a:p>
            <a:pPr indent="0" lvl="0" marL="0" rtl="0" algn="l">
              <a:lnSpc>
                <a:spcPct val="115000"/>
              </a:lnSpc>
              <a:spcBef>
                <a:spcPts val="1000"/>
              </a:spcBef>
              <a:spcAft>
                <a:spcPts val="0"/>
              </a:spcAft>
              <a:buSzPts val="900"/>
              <a:buNone/>
            </a:pPr>
            <a:r>
              <a:t/>
            </a:r>
            <a:endParaRPr sz="1300"/>
          </a:p>
          <a:p>
            <a:pPr indent="0" lvl="0" marL="0" rtl="0" algn="l">
              <a:lnSpc>
                <a:spcPct val="115000"/>
              </a:lnSpc>
              <a:spcBef>
                <a:spcPts val="1000"/>
              </a:spcBef>
              <a:spcAft>
                <a:spcPts val="0"/>
              </a:spcAft>
              <a:buSzPts val="900"/>
              <a:buNone/>
            </a:pPr>
            <a:r>
              <a:t/>
            </a:r>
            <a:endParaRPr sz="1300"/>
          </a:p>
          <a:p>
            <a:pPr indent="0" lvl="0" marL="0" rtl="0" algn="l">
              <a:lnSpc>
                <a:spcPct val="115000"/>
              </a:lnSpc>
              <a:spcBef>
                <a:spcPts val="1000"/>
              </a:spcBef>
              <a:spcAft>
                <a:spcPts val="0"/>
              </a:spcAft>
              <a:buSzPts val="900"/>
              <a:buNone/>
            </a:pPr>
            <a:r>
              <a:t/>
            </a:r>
            <a:endParaRPr sz="1300"/>
          </a:p>
          <a:p>
            <a:pPr indent="0" lvl="0" marL="0" rtl="0" algn="l">
              <a:lnSpc>
                <a:spcPct val="115000"/>
              </a:lnSpc>
              <a:spcBef>
                <a:spcPts val="1000"/>
              </a:spcBef>
              <a:spcAft>
                <a:spcPts val="0"/>
              </a:spcAft>
              <a:buSzPts val="900"/>
              <a:buNone/>
            </a:pPr>
            <a:r>
              <a:t/>
            </a:r>
            <a:endParaRPr sz="1300"/>
          </a:p>
          <a:p>
            <a:pPr indent="0" lvl="0" marL="0" rtl="0" algn="l">
              <a:lnSpc>
                <a:spcPct val="115000"/>
              </a:lnSpc>
              <a:spcBef>
                <a:spcPts val="1000"/>
              </a:spcBef>
              <a:spcAft>
                <a:spcPts val="800"/>
              </a:spcAft>
              <a:buSzPts val="900"/>
              <a:buNone/>
            </a:pPr>
            <a:r>
              <a:t/>
            </a:r>
            <a:endParaRPr sz="1300"/>
          </a:p>
        </p:txBody>
      </p:sp>
      <p:sp>
        <p:nvSpPr>
          <p:cNvPr id="174" name="Google Shape;174;gd10d46ec1a_1_162"/>
          <p:cNvSpPr txBox="1"/>
          <p:nvPr/>
        </p:nvSpPr>
        <p:spPr>
          <a:xfrm>
            <a:off x="7410450" y="1361975"/>
            <a:ext cx="4319700" cy="5236800"/>
          </a:xfrm>
          <a:prstGeom prst="rect">
            <a:avLst/>
          </a:prstGeom>
          <a:solidFill>
            <a:srgbClr val="FFF2CC"/>
          </a:solid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000000"/>
                </a:solidFill>
                <a:latin typeface="Source Sans Pro"/>
                <a:ea typeface="Source Sans Pro"/>
                <a:cs typeface="Source Sans Pro"/>
                <a:sym typeface="Source Sans Pro"/>
              </a:rPr>
              <a:t>Beberapa contoh cara  mengumpulkan informasi</a:t>
            </a:r>
            <a:endParaRPr b="1" i="0" sz="1200" u="none" cap="none" strike="noStrike">
              <a:solidFill>
                <a:srgbClr val="000000"/>
              </a:solidFill>
              <a:latin typeface="Source Sans Pro"/>
              <a:ea typeface="Source Sans Pro"/>
              <a:cs typeface="Source Sans Pro"/>
              <a:sym typeface="Source Sans Pro"/>
            </a:endParaRPr>
          </a:p>
          <a:p>
            <a:pPr indent="-203200" lvl="0" marL="241300" marR="0" rtl="0" algn="l">
              <a:lnSpc>
                <a:spcPct val="115000"/>
              </a:lnSpc>
              <a:spcBef>
                <a:spcPts val="800"/>
              </a:spcBef>
              <a:spcAft>
                <a:spcPts val="0"/>
              </a:spcAft>
              <a:buClr>
                <a:srgbClr val="000000"/>
              </a:buClr>
              <a:buSzPts val="1200"/>
              <a:buFont typeface="Source Sans Pro"/>
              <a:buChar char="●"/>
            </a:pPr>
            <a:r>
              <a:rPr b="1" i="0" lang="en-US" sz="1200" u="none" cap="none" strike="noStrike">
                <a:solidFill>
                  <a:srgbClr val="000000"/>
                </a:solidFill>
                <a:latin typeface="Source Sans Pro"/>
                <a:ea typeface="Source Sans Pro"/>
                <a:cs typeface="Source Sans Pro"/>
                <a:sym typeface="Source Sans Pro"/>
              </a:rPr>
              <a:t>Belajar mandiri</a:t>
            </a:r>
            <a:r>
              <a:rPr b="1" i="1" lang="en-US" sz="1200" u="none" cap="none" strike="noStrike">
                <a:solidFill>
                  <a:srgbClr val="000000"/>
                </a:solidFill>
                <a:latin typeface="Source Sans Pro"/>
                <a:ea typeface="Source Sans Pro"/>
                <a:cs typeface="Source Sans Pro"/>
                <a:sym typeface="Source Sans Pro"/>
              </a:rPr>
              <a:t>. </a:t>
            </a:r>
            <a:r>
              <a:rPr b="0" i="0" lang="en-US" sz="1200" u="none" cap="none" strike="noStrike">
                <a:solidFill>
                  <a:srgbClr val="000000"/>
                </a:solidFill>
                <a:latin typeface="Source Sans Pro"/>
                <a:ea typeface="Source Sans Pro"/>
                <a:cs typeface="Source Sans Pro"/>
                <a:sym typeface="Source Sans Pro"/>
              </a:rPr>
              <a:t>Melakukan asesmen berupa refleksi mandiri secara individual terhadap kriteria kesuksesan yang telah ditetapkan (tujuan belajar, capaian pembelajaran, profil Pelajar Pancasila)</a:t>
            </a:r>
            <a:endParaRPr b="0" i="0" sz="1200" u="none" cap="none" strike="noStrike">
              <a:solidFill>
                <a:srgbClr val="000000"/>
              </a:solidFill>
              <a:latin typeface="Source Sans Pro"/>
              <a:ea typeface="Source Sans Pro"/>
              <a:cs typeface="Source Sans Pro"/>
              <a:sym typeface="Source Sans Pro"/>
            </a:endParaRPr>
          </a:p>
          <a:p>
            <a:pPr indent="-203200" lvl="0" marL="241300" marR="0" rtl="0" algn="l">
              <a:lnSpc>
                <a:spcPct val="115000"/>
              </a:lnSpc>
              <a:spcBef>
                <a:spcPts val="800"/>
              </a:spcBef>
              <a:spcAft>
                <a:spcPts val="0"/>
              </a:spcAft>
              <a:buClr>
                <a:srgbClr val="000000"/>
              </a:buClr>
              <a:buSzPts val="1200"/>
              <a:buFont typeface="Source Sans Pro"/>
              <a:buChar char="●"/>
            </a:pPr>
            <a:r>
              <a:rPr b="1" i="1" lang="en-US" sz="1200" u="none" cap="none" strike="noStrike">
                <a:solidFill>
                  <a:srgbClr val="000000"/>
                </a:solidFill>
                <a:latin typeface="Source Sans Pro"/>
                <a:ea typeface="Source Sans Pro"/>
                <a:cs typeface="Source Sans Pro"/>
                <a:sym typeface="Source Sans Pro"/>
              </a:rPr>
              <a:t>Focus Group Discussion dan dialog data per level ajar. </a:t>
            </a:r>
            <a:r>
              <a:rPr b="0" i="0" lang="en-US" sz="1200" u="none" cap="none" strike="noStrike">
                <a:solidFill>
                  <a:srgbClr val="000000"/>
                </a:solidFill>
                <a:latin typeface="Source Sans Pro"/>
                <a:ea typeface="Source Sans Pro"/>
                <a:cs typeface="Source Sans Pro"/>
                <a:sym typeface="Source Sans Pro"/>
              </a:rPr>
              <a:t>Melakukan diskusi secara berkelompok untuk melihat hubungan antar data yang dimiliki pada catatan anekdotal, hasil belajar </a:t>
            </a:r>
            <a:r>
              <a:rPr b="0" i="0" lang="en-US" sz="1200" u="none" cap="none" strike="noStrike">
                <a:solidFill>
                  <a:schemeClr val="dk1"/>
                </a:solidFill>
                <a:latin typeface="Source Sans Pro"/>
                <a:ea typeface="Source Sans Pro"/>
                <a:cs typeface="Source Sans Pro"/>
                <a:sym typeface="Source Sans Pro"/>
              </a:rPr>
              <a:t>peserta didik</a:t>
            </a:r>
            <a:r>
              <a:rPr b="0" i="0" lang="en-US" sz="1200" u="none" cap="none" strike="noStrike">
                <a:solidFill>
                  <a:srgbClr val="000000"/>
                </a:solidFill>
                <a:latin typeface="Source Sans Pro"/>
                <a:ea typeface="Source Sans Pro"/>
                <a:cs typeface="Source Sans Pro"/>
                <a:sym typeface="Source Sans Pro"/>
              </a:rPr>
              <a:t>, serta refleksi dalam </a:t>
            </a:r>
            <a:r>
              <a:rPr b="0" i="1" lang="en-US" sz="1200" u="none" cap="none" strike="noStrike">
                <a:solidFill>
                  <a:srgbClr val="000000"/>
                </a:solidFill>
                <a:latin typeface="Source Sans Pro"/>
                <a:ea typeface="Source Sans Pro"/>
                <a:cs typeface="Source Sans Pro"/>
                <a:sym typeface="Source Sans Pro"/>
              </a:rPr>
              <a:t>self-study</a:t>
            </a:r>
            <a:r>
              <a:rPr b="0" i="0" lang="en-US" sz="1200" u="none" cap="none" strike="noStrike">
                <a:solidFill>
                  <a:srgbClr val="000000"/>
                </a:solidFill>
                <a:latin typeface="Source Sans Pro"/>
                <a:ea typeface="Source Sans Pro"/>
                <a:cs typeface="Source Sans Pro"/>
                <a:sym typeface="Source Sans Pro"/>
              </a:rPr>
              <a:t>, untuk menganalisis masalah dan menarik kesimpulan, serta mengambil keputusan untuk melakukan perbaikan. </a:t>
            </a:r>
            <a:endParaRPr b="0" i="0" sz="1200" u="none" cap="none" strike="noStrike">
              <a:solidFill>
                <a:srgbClr val="000000"/>
              </a:solidFill>
              <a:latin typeface="Source Sans Pro"/>
              <a:ea typeface="Source Sans Pro"/>
              <a:cs typeface="Source Sans Pro"/>
              <a:sym typeface="Source Sans Pro"/>
            </a:endParaRPr>
          </a:p>
          <a:p>
            <a:pPr indent="-203200" lvl="0" marL="241300" marR="0" rtl="0" algn="l">
              <a:lnSpc>
                <a:spcPct val="115000"/>
              </a:lnSpc>
              <a:spcBef>
                <a:spcPts val="800"/>
              </a:spcBef>
              <a:spcAft>
                <a:spcPts val="0"/>
              </a:spcAft>
              <a:buClr>
                <a:srgbClr val="000000"/>
              </a:buClr>
              <a:buSzPts val="1200"/>
              <a:buFont typeface="Source Sans Pro"/>
              <a:buChar char="●"/>
            </a:pPr>
            <a:r>
              <a:rPr b="1" i="0" lang="en-US" sz="1200" u="none" cap="none" strike="noStrike">
                <a:solidFill>
                  <a:srgbClr val="000000"/>
                </a:solidFill>
                <a:latin typeface="Source Sans Pro"/>
                <a:ea typeface="Source Sans Pro"/>
                <a:cs typeface="Source Sans Pro"/>
                <a:sym typeface="Source Sans Pro"/>
              </a:rPr>
              <a:t>Kuesioner peserta didik</a:t>
            </a:r>
            <a:r>
              <a:rPr b="1" i="1" lang="en-US" sz="1200" u="none" cap="none" strike="noStrike">
                <a:solidFill>
                  <a:srgbClr val="000000"/>
                </a:solidFill>
                <a:latin typeface="Source Sans Pro"/>
                <a:ea typeface="Source Sans Pro"/>
                <a:cs typeface="Source Sans Pro"/>
                <a:sym typeface="Source Sans Pro"/>
              </a:rPr>
              <a:t>. </a:t>
            </a:r>
            <a:r>
              <a:rPr b="0" i="0" lang="en-US" sz="1200" u="none" cap="none" strike="noStrike">
                <a:solidFill>
                  <a:srgbClr val="000000"/>
                </a:solidFill>
                <a:latin typeface="Source Sans Pro"/>
                <a:ea typeface="Source Sans Pro"/>
                <a:cs typeface="Source Sans Pro"/>
                <a:sym typeface="Source Sans Pro"/>
              </a:rPr>
              <a:t>Mengumpulkan persepsi peserta didik terhadap proses, materi/bahan ajar, serta bagaimana peserta didik memaknai hasil belajarnya. </a:t>
            </a:r>
            <a:endParaRPr b="0" i="0" sz="1200" u="none" cap="none" strike="noStrike">
              <a:solidFill>
                <a:srgbClr val="000000"/>
              </a:solidFill>
              <a:latin typeface="Source Sans Pro"/>
              <a:ea typeface="Source Sans Pro"/>
              <a:cs typeface="Source Sans Pro"/>
              <a:sym typeface="Source Sans Pro"/>
            </a:endParaRPr>
          </a:p>
          <a:p>
            <a:pPr indent="-203200" lvl="0" marL="241300" marR="0" rtl="0" algn="l">
              <a:lnSpc>
                <a:spcPct val="115000"/>
              </a:lnSpc>
              <a:spcBef>
                <a:spcPts val="800"/>
              </a:spcBef>
              <a:spcAft>
                <a:spcPts val="800"/>
              </a:spcAft>
              <a:buClr>
                <a:srgbClr val="000000"/>
              </a:buClr>
              <a:buSzPts val="1200"/>
              <a:buFont typeface="Source Sans Pro"/>
              <a:buChar char="●"/>
            </a:pPr>
            <a:r>
              <a:rPr b="1" i="0" lang="en-US" sz="1200" u="none" cap="none" strike="noStrike">
                <a:solidFill>
                  <a:srgbClr val="000000"/>
                </a:solidFill>
                <a:latin typeface="Source Sans Pro"/>
                <a:ea typeface="Source Sans Pro"/>
                <a:cs typeface="Source Sans Pro"/>
                <a:sym typeface="Source Sans Pro"/>
              </a:rPr>
              <a:t>Kuesioner orang tua</a:t>
            </a:r>
            <a:r>
              <a:rPr b="1" i="1" lang="en-US" sz="1200" u="none" cap="none" strike="noStrike">
                <a:solidFill>
                  <a:srgbClr val="000000"/>
                </a:solidFill>
                <a:latin typeface="Source Sans Pro"/>
                <a:ea typeface="Source Sans Pro"/>
                <a:cs typeface="Source Sans Pro"/>
                <a:sym typeface="Source Sans Pro"/>
              </a:rPr>
              <a:t>. </a:t>
            </a:r>
            <a:r>
              <a:rPr b="0" i="0" lang="en-US" sz="1200" u="none" cap="none" strike="noStrike">
                <a:solidFill>
                  <a:srgbClr val="000000"/>
                </a:solidFill>
                <a:latin typeface="Source Sans Pro"/>
                <a:ea typeface="Source Sans Pro"/>
                <a:cs typeface="Source Sans Pro"/>
                <a:sym typeface="Source Sans Pro"/>
              </a:rPr>
              <a:t>Mengumpulkan persepsi orang tua terhadap perkembangan belajar peserta didik. </a:t>
            </a:r>
            <a:endParaRPr b="0" i="0" sz="1200" u="none" cap="none" strike="noStrike">
              <a:solidFill>
                <a:srgbClr val="000000"/>
              </a:solidFill>
              <a:latin typeface="Source Sans Pro"/>
              <a:ea typeface="Source Sans Pro"/>
              <a:cs typeface="Source Sans Pro"/>
              <a:sym typeface="Source Sans Pro"/>
            </a:endParaRPr>
          </a:p>
        </p:txBody>
      </p:sp>
      <p:sp>
        <p:nvSpPr>
          <p:cNvPr id="175" name="Google Shape;175;gd10d46ec1a_1_162"/>
          <p:cNvSpPr txBox="1"/>
          <p:nvPr/>
        </p:nvSpPr>
        <p:spPr>
          <a:xfrm>
            <a:off x="369175" y="4664930"/>
            <a:ext cx="6747600" cy="1588500"/>
          </a:xfrm>
          <a:prstGeom prst="rect">
            <a:avLst/>
          </a:prstGeom>
          <a:solidFill>
            <a:srgbClr val="C9DAF8"/>
          </a:solid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000000"/>
                </a:solidFill>
                <a:latin typeface="Source Sans Pro"/>
                <a:ea typeface="Source Sans Pro"/>
                <a:cs typeface="Source Sans Pro"/>
                <a:sym typeface="Source Sans Pro"/>
              </a:rPr>
              <a:t>Apa saja sumber informasi dalam mereview kurikulum operasional?</a:t>
            </a:r>
            <a:endParaRPr b="1" i="0" sz="12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800"/>
              </a:spcBef>
              <a:spcAft>
                <a:spcPts val="0"/>
              </a:spcAft>
              <a:buClr>
                <a:schemeClr val="dk1"/>
              </a:buClr>
              <a:buSzPts val="1500"/>
              <a:buFont typeface="Arial"/>
              <a:buNone/>
            </a:pPr>
            <a:r>
              <a:rPr b="0" i="1" lang="en-US" sz="1200" u="none" cap="none" strike="noStrike">
                <a:solidFill>
                  <a:srgbClr val="000000"/>
                </a:solidFill>
                <a:latin typeface="Source Sans Pro"/>
                <a:ea typeface="Source Sans Pro"/>
                <a:cs typeface="Source Sans Pro"/>
                <a:sym typeface="Source Sans Pro"/>
              </a:rPr>
              <a:t>Data Asesmen: </a:t>
            </a:r>
            <a:r>
              <a:rPr b="0" i="0" lang="en-US" sz="1200" u="none" cap="none" strike="noStrike">
                <a:solidFill>
                  <a:srgbClr val="000000"/>
                </a:solidFill>
                <a:latin typeface="Source Sans Pro"/>
                <a:ea typeface="Source Sans Pro"/>
                <a:cs typeface="Source Sans Pro"/>
                <a:sym typeface="Source Sans Pro"/>
              </a:rPr>
              <a:t>hasil asesmen peserta didik per unit, Proyek peserta didik, survei lulusan, Refleksi proses belajar oleh guru, Observasi Kepala Sekolah</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800"/>
              </a:spcBef>
              <a:spcAft>
                <a:spcPts val="0"/>
              </a:spcAft>
              <a:buClr>
                <a:schemeClr val="dk1"/>
              </a:buClr>
              <a:buSzPts val="1500"/>
              <a:buFont typeface="Arial"/>
              <a:buNone/>
            </a:pPr>
            <a:r>
              <a:rPr b="0" i="1" lang="en-US" sz="1200" u="none" cap="none" strike="noStrike">
                <a:solidFill>
                  <a:srgbClr val="000000"/>
                </a:solidFill>
                <a:latin typeface="Source Sans Pro"/>
                <a:ea typeface="Source Sans Pro"/>
                <a:cs typeface="Source Sans Pro"/>
                <a:sym typeface="Source Sans Pro"/>
              </a:rPr>
              <a:t>Artefak peserta didik: </a:t>
            </a:r>
            <a:r>
              <a:rPr b="0" i="0" lang="en-US" sz="1200" u="none" cap="none" strike="noStrike">
                <a:solidFill>
                  <a:srgbClr val="000000"/>
                </a:solidFill>
                <a:latin typeface="Source Sans Pro"/>
                <a:ea typeface="Source Sans Pro"/>
                <a:cs typeface="Source Sans Pro"/>
                <a:sym typeface="Source Sans Pro"/>
              </a:rPr>
              <a:t>Portofolio peserta didik, Pameran karya, pertunjukkan, dsb.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800"/>
              </a:spcBef>
              <a:spcAft>
                <a:spcPts val="800"/>
              </a:spcAft>
              <a:buClr>
                <a:srgbClr val="000000"/>
              </a:buClr>
              <a:buSzPts val="1200"/>
              <a:buFont typeface="Arial"/>
              <a:buNone/>
            </a:pPr>
            <a:r>
              <a:rPr b="0" i="1" lang="en-US" sz="1200" u="none" cap="none" strike="noStrike">
                <a:solidFill>
                  <a:srgbClr val="000000"/>
                </a:solidFill>
                <a:latin typeface="Source Sans Pro"/>
                <a:ea typeface="Source Sans Pro"/>
                <a:cs typeface="Source Sans Pro"/>
                <a:sym typeface="Source Sans Pro"/>
              </a:rPr>
              <a:t>Proses refleksi guru</a:t>
            </a:r>
            <a:r>
              <a:rPr b="0" i="0" lang="en-US" sz="1200" u="none" cap="none" strike="noStrike">
                <a:solidFill>
                  <a:srgbClr val="000000"/>
                </a:solidFill>
                <a:latin typeface="Source Sans Pro"/>
                <a:ea typeface="Source Sans Pro"/>
                <a:cs typeface="Source Sans Pro"/>
                <a:sym typeface="Source Sans Pro"/>
              </a:rPr>
              <a:t> </a:t>
            </a:r>
            <a:endParaRPr b="0" i="0" sz="1200" u="none" cap="none" strike="noStrike">
              <a:solidFill>
                <a:srgbClr val="000000"/>
              </a:solidFill>
              <a:latin typeface="Source Sans Pro"/>
              <a:ea typeface="Source Sans Pro"/>
              <a:cs typeface="Source Sans Pro"/>
              <a:sym typeface="Source Sans Pro"/>
            </a:endParaRPr>
          </a:p>
        </p:txBody>
      </p:sp>
      <p:sp>
        <p:nvSpPr>
          <p:cNvPr id="176" name="Google Shape;176;gd10d46ec1a_1_162"/>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7" name="Google Shape;177;gd10d46ec1a_1_162"/>
          <p:cNvSpPr txBox="1"/>
          <p:nvPr/>
        </p:nvSpPr>
        <p:spPr>
          <a:xfrm>
            <a:off x="402275" y="6329625"/>
            <a:ext cx="1918800" cy="5232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DRAFT - UNTUK INTERNAL</a:t>
            </a:r>
            <a:endParaRPr b="1" i="0" sz="9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A61C00"/>
                </a:solidFill>
                <a:latin typeface="Source Sans Pro"/>
                <a:ea typeface="Source Sans Pro"/>
                <a:cs typeface="Source Sans Pro"/>
                <a:sym typeface="Source Sans Pro"/>
              </a:rPr>
              <a:t>TIDAK UNTUK DISEBARLUASKAN</a:t>
            </a:r>
            <a:endParaRPr b="1" i="0" sz="9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d10d46ec1a_1_171"/>
          <p:cNvSpPr txBox="1"/>
          <p:nvPr>
            <p:ph type="title"/>
          </p:nvPr>
        </p:nvSpPr>
        <p:spPr>
          <a:xfrm>
            <a:off x="188575" y="392601"/>
            <a:ext cx="2808000" cy="144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lang="en-US" sz="2000"/>
              <a:t>CONTOH</a:t>
            </a:r>
            <a:endParaRPr b="0" sz="2000"/>
          </a:p>
          <a:p>
            <a:pPr indent="0" lvl="0" marL="0" rtl="0" algn="l">
              <a:lnSpc>
                <a:spcPct val="90000"/>
              </a:lnSpc>
              <a:spcBef>
                <a:spcPts val="0"/>
              </a:spcBef>
              <a:spcAft>
                <a:spcPts val="0"/>
              </a:spcAft>
              <a:buSzPts val="2800"/>
              <a:buNone/>
            </a:pPr>
            <a:r>
              <a:rPr lang="en-US" sz="2000"/>
              <a:t>Strategi  untuk Evaluasi Kurikulum Operasional di Satuan Pendidikan</a:t>
            </a:r>
            <a:endParaRPr sz="2000"/>
          </a:p>
        </p:txBody>
      </p:sp>
      <p:sp>
        <p:nvSpPr>
          <p:cNvPr id="183" name="Google Shape;183;gd10d46ec1a_1_171"/>
          <p:cNvSpPr txBox="1"/>
          <p:nvPr>
            <p:ph idx="1" type="body"/>
          </p:nvPr>
        </p:nvSpPr>
        <p:spPr>
          <a:xfrm>
            <a:off x="3096667" y="1094633"/>
            <a:ext cx="8685900" cy="57201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SzPts val="1400"/>
              <a:buNone/>
            </a:pPr>
            <a:r>
              <a:rPr b="1" lang="en-US" sz="1300"/>
              <a:t>Evaluasi kurikulum operasional di Satuan Pendidikan</a:t>
            </a:r>
            <a:endParaRPr b="1" sz="1300"/>
          </a:p>
          <a:p>
            <a:pPr indent="-387350" lvl="0" marL="609600" rtl="0" algn="l">
              <a:lnSpc>
                <a:spcPct val="115000"/>
              </a:lnSpc>
              <a:spcBef>
                <a:spcPts val="1000"/>
              </a:spcBef>
              <a:spcAft>
                <a:spcPts val="0"/>
              </a:spcAft>
              <a:buSzPts val="1300"/>
              <a:buChar char="•"/>
            </a:pPr>
            <a:r>
              <a:rPr lang="en-US" sz="1300"/>
              <a:t>Mengadakan pertemuan dengan orang tua, warga sekolah untuk mendapatkan gambaran mengenai pandangan mereka terhadap evaluasi kurikulum; apa yang dipahami, bagaimana perasaan dan pendapatnya mengenai evaluasi sekolah </a:t>
            </a:r>
            <a:endParaRPr sz="1300"/>
          </a:p>
          <a:p>
            <a:pPr indent="-387350" lvl="0" marL="609600" rtl="0" algn="l">
              <a:lnSpc>
                <a:spcPct val="115000"/>
              </a:lnSpc>
              <a:spcBef>
                <a:spcPts val="1000"/>
              </a:spcBef>
              <a:spcAft>
                <a:spcPts val="0"/>
              </a:spcAft>
              <a:buSzPts val="1300"/>
              <a:buChar char="•"/>
            </a:pPr>
            <a:r>
              <a:rPr lang="en-US" sz="1300"/>
              <a:t>Arahkan diskusi pada pembahasan mengenai lingkup evaluasi kurikulum; tunjukkan sampel yang akan digunakan atau dokumen evaluasi yang akan digunakan  </a:t>
            </a:r>
            <a:endParaRPr sz="1300"/>
          </a:p>
          <a:p>
            <a:pPr indent="-387350" lvl="0" marL="609600" rtl="0" algn="l">
              <a:lnSpc>
                <a:spcPct val="115000"/>
              </a:lnSpc>
              <a:spcBef>
                <a:spcPts val="1000"/>
              </a:spcBef>
              <a:spcAft>
                <a:spcPts val="0"/>
              </a:spcAft>
              <a:buSzPts val="1300"/>
              <a:buChar char="•"/>
            </a:pPr>
            <a:r>
              <a:rPr lang="en-US" sz="1300"/>
              <a:t>Amati jalannya program secara seksama untuk mendapatkan informasi nyata mengenai implementasinya dan mengingatkan semua pihak terhadap tujuan program;</a:t>
            </a:r>
            <a:endParaRPr sz="1300"/>
          </a:p>
          <a:p>
            <a:pPr indent="-387350" lvl="0" marL="609600" rtl="0" algn="l">
              <a:lnSpc>
                <a:spcPct val="115000"/>
              </a:lnSpc>
              <a:spcBef>
                <a:spcPts val="1000"/>
              </a:spcBef>
              <a:spcAft>
                <a:spcPts val="0"/>
              </a:spcAft>
              <a:buSzPts val="1300"/>
              <a:buChar char="•"/>
            </a:pPr>
            <a:r>
              <a:rPr lang="en-US" sz="1300"/>
              <a:t>Pahami tujuan program dan kekhawatiran yang dimiliki pihak-pihak yang terlibat mengenai program dan evaluasi; cari tahu apakah terdapat perbedaan antara tujuan yang tertulis dan tujuan yang disampaikan oleh pihak-pihak yang menjalankan, </a:t>
            </a:r>
            <a:endParaRPr sz="1300"/>
          </a:p>
          <a:p>
            <a:pPr indent="-387350" lvl="0" marL="609600" rtl="0" algn="l">
              <a:lnSpc>
                <a:spcPct val="115000"/>
              </a:lnSpc>
              <a:spcBef>
                <a:spcPts val="1000"/>
              </a:spcBef>
              <a:spcAft>
                <a:spcPts val="0"/>
              </a:spcAft>
              <a:buSzPts val="1300"/>
              <a:buChar char="•"/>
            </a:pPr>
            <a:r>
              <a:rPr lang="en-US" sz="1300"/>
              <a:t>Identifikasi hal-hal yang menjadi akar permasalahan. Untuk setiap permasalahan perlu didesain proses evaluasi, dan mencari data yang spesifik. </a:t>
            </a:r>
            <a:endParaRPr sz="1300"/>
          </a:p>
          <a:p>
            <a:pPr indent="-387350" lvl="0" marL="609600" rtl="0" algn="l">
              <a:lnSpc>
                <a:spcPct val="115000"/>
              </a:lnSpc>
              <a:spcBef>
                <a:spcPts val="1000"/>
              </a:spcBef>
              <a:spcAft>
                <a:spcPts val="0"/>
              </a:spcAft>
              <a:buSzPts val="1300"/>
              <a:buChar char="•"/>
            </a:pPr>
            <a:r>
              <a:rPr lang="en-US" sz="1300"/>
              <a:t>Tentukan cara untuk mencari data; melalui observasi atau penilaian </a:t>
            </a:r>
            <a:endParaRPr sz="1300"/>
          </a:p>
          <a:p>
            <a:pPr indent="-387350" lvl="0" marL="609600" rtl="0" algn="l">
              <a:lnSpc>
                <a:spcPct val="115000"/>
              </a:lnSpc>
              <a:spcBef>
                <a:spcPts val="1000"/>
              </a:spcBef>
              <a:spcAft>
                <a:spcPts val="0"/>
              </a:spcAft>
              <a:buSzPts val="1300"/>
              <a:buChar char="•"/>
            </a:pPr>
            <a:r>
              <a:rPr lang="en-US" sz="1300"/>
              <a:t>Jalankan prosedur pencarian dan pengumpulan data</a:t>
            </a:r>
            <a:endParaRPr sz="1300"/>
          </a:p>
          <a:p>
            <a:pPr indent="-387350" lvl="0" marL="609600" rtl="0" algn="l">
              <a:lnSpc>
                <a:spcPct val="115000"/>
              </a:lnSpc>
              <a:spcBef>
                <a:spcPts val="1000"/>
              </a:spcBef>
              <a:spcAft>
                <a:spcPts val="0"/>
              </a:spcAft>
              <a:buSzPts val="1300"/>
              <a:buChar char="•"/>
            </a:pPr>
            <a:r>
              <a:rPr lang="en-US" sz="1300"/>
              <a:t>Mengelompokkan dan mengatur informasi dalam tema-tema dan menyiakan potret implementasinya. Potret ini bisa dalam bentuk video, artefak, kasus atau bentuk -bentuk lain </a:t>
            </a:r>
            <a:endParaRPr sz="1300"/>
          </a:p>
          <a:p>
            <a:pPr indent="-387350" lvl="0" marL="609600" rtl="0" algn="l">
              <a:lnSpc>
                <a:spcPct val="115000"/>
              </a:lnSpc>
              <a:spcBef>
                <a:spcPts val="1000"/>
              </a:spcBef>
              <a:spcAft>
                <a:spcPts val="800"/>
              </a:spcAft>
              <a:buSzPts val="1300"/>
              <a:buChar char="•"/>
            </a:pPr>
            <a:r>
              <a:rPr lang="en-US" sz="1300"/>
              <a:t>Memutuskan pihak yang akan diberi laporan dan memilih format yang sesuai. </a:t>
            </a:r>
            <a:endParaRPr sz="1300"/>
          </a:p>
        </p:txBody>
      </p:sp>
      <p:sp>
        <p:nvSpPr>
          <p:cNvPr id="184" name="Google Shape;184;gd10d46ec1a_1_171"/>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5" name="Google Shape;185;gd10d46ec1a_1_171"/>
          <p:cNvSpPr txBox="1"/>
          <p:nvPr/>
        </p:nvSpPr>
        <p:spPr>
          <a:xfrm>
            <a:off x="173675" y="6151650"/>
            <a:ext cx="2279100" cy="5541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DRAFT - UNTUK INTERNAL</a:t>
            </a:r>
            <a:endParaRPr b="1" i="0" sz="10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A61C00"/>
                </a:solidFill>
                <a:latin typeface="Source Sans Pro"/>
                <a:ea typeface="Source Sans Pro"/>
                <a:cs typeface="Source Sans Pro"/>
                <a:sym typeface="Source Sans Pro"/>
              </a:rPr>
              <a:t>TIDAK UNTUK DISEBARLUASKAN</a:t>
            </a:r>
            <a:endParaRPr b="1" i="0" sz="10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Sekolah Penggerak | Sekolah Penggerak" id="190" name="Google Shape;190;p27"/>
          <p:cNvPicPr preferRelativeResize="0"/>
          <p:nvPr/>
        </p:nvPicPr>
        <p:blipFill rotWithShape="1">
          <a:blip r:embed="rId3">
            <a:alphaModFix/>
          </a:blip>
          <a:srcRect b="978" l="0" r="-4" t="0"/>
          <a:stretch/>
        </p:blipFill>
        <p:spPr>
          <a:xfrm>
            <a:off x="0" y="344567"/>
            <a:ext cx="12191980" cy="685799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191" name="Google Shape;191;p27"/>
          <p:cNvSpPr txBox="1"/>
          <p:nvPr/>
        </p:nvSpPr>
        <p:spPr>
          <a:xfrm>
            <a:off x="5801709" y="4572000"/>
            <a:ext cx="5552089" cy="1287887"/>
          </a:xfrm>
          <a:prstGeom prst="rect">
            <a:avLst/>
          </a:prstGeom>
          <a:noFill/>
          <a:ln cap="flat" cmpd="sng" w="19050">
            <a:solidFill>
              <a:srgbClr val="1D81F7"/>
            </a:solidFill>
            <a:prstDash val="dash"/>
            <a:round/>
            <a:headEnd len="sm" w="sm" type="none"/>
            <a:tailEnd len="sm" w="sm" type="none"/>
          </a:ln>
        </p:spPr>
        <p:txBody>
          <a:bodyPr anchorCtr="0" anchor="t" bIns="45700" lIns="91425" spcFirstLastPara="1" rIns="91425" wrap="square" tIns="45700">
            <a:normAutofit fontScale="92500"/>
          </a:bodyPr>
          <a:lstStyle/>
          <a:p>
            <a:pPr indent="0" lvl="0" marL="0" marR="0" rtl="0" algn="ctr">
              <a:lnSpc>
                <a:spcPct val="90000"/>
              </a:lnSpc>
              <a:spcBef>
                <a:spcPts val="0"/>
              </a:spcBef>
              <a:spcAft>
                <a:spcPts val="0"/>
              </a:spcAft>
              <a:buClr>
                <a:srgbClr val="EE7D39"/>
              </a:buClr>
              <a:buSzPct val="100000"/>
              <a:buFont typeface="Arial"/>
              <a:buNone/>
            </a:pPr>
            <a:r>
              <a:rPr b="1" i="0" lang="en-US" sz="4400" u="none" cap="none" strike="noStrike">
                <a:solidFill>
                  <a:srgbClr val="EE7D39"/>
                </a:solidFill>
                <a:latin typeface="Candara"/>
                <a:ea typeface="Candara"/>
                <a:cs typeface="Candara"/>
                <a:sym typeface="Candara"/>
              </a:rPr>
              <a:t>SAMPAI JUMPA DI MATERI SELANJUTNYA!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2021-03-23T00:52:12Z</dcterms:created>
  <dc:creator>Patrick Samuel</dc:creator>
</cp:coreProperties>
</file>