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7" r:id="rId5"/>
    <p:sldMasterId id="2147483663" r:id="rId6"/>
    <p:sldMasterId id="214748367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Lst>
  <p:sldSz cy="6858000" cx="12192000"/>
  <p:notesSz cx="6858000" cy="9144000"/>
  <p:embeddedFontLst>
    <p:embeddedFont>
      <p:font typeface="Nunito"/>
      <p:regular r:id="rId72"/>
      <p:bold r:id="rId73"/>
      <p:italic r:id="rId74"/>
      <p:boldItalic r:id="rId75"/>
    </p:embeddedFont>
    <p:embeddedFont>
      <p:font typeface="Candara"/>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0" roundtripDataSignature="AMtx7miY9AwsSxJ/W9hhQAMmApTSFtbD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8DCB3E-B6EF-4E7A-A3A8-8F423FB54C12}">
  <a:tblStyle styleId="{F78DCB3E-B6EF-4E7A-A3A8-8F423FB54C12}"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80"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73" Type="http://schemas.openxmlformats.org/officeDocument/2006/relationships/font" Target="fonts/Nunito-bold.fntdata"/><Relationship Id="rId72" Type="http://schemas.openxmlformats.org/officeDocument/2006/relationships/font" Target="fonts/Nunito-regular.fntdata"/><Relationship Id="rId31" Type="http://schemas.openxmlformats.org/officeDocument/2006/relationships/slide" Target="slides/slide23.xml"/><Relationship Id="rId75" Type="http://schemas.openxmlformats.org/officeDocument/2006/relationships/font" Target="fonts/Nunito-boldItalic.fntdata"/><Relationship Id="rId30" Type="http://schemas.openxmlformats.org/officeDocument/2006/relationships/slide" Target="slides/slide22.xml"/><Relationship Id="rId74" Type="http://schemas.openxmlformats.org/officeDocument/2006/relationships/font" Target="fonts/Nunito-italic.fntdata"/><Relationship Id="rId33" Type="http://schemas.openxmlformats.org/officeDocument/2006/relationships/slide" Target="slides/slide25.xml"/><Relationship Id="rId77" Type="http://schemas.openxmlformats.org/officeDocument/2006/relationships/font" Target="fonts/Candara-bold.fntdata"/><Relationship Id="rId32" Type="http://schemas.openxmlformats.org/officeDocument/2006/relationships/slide" Target="slides/slide24.xml"/><Relationship Id="rId76" Type="http://schemas.openxmlformats.org/officeDocument/2006/relationships/font" Target="fonts/Candara-regular.fntdata"/><Relationship Id="rId35" Type="http://schemas.openxmlformats.org/officeDocument/2006/relationships/slide" Target="slides/slide27.xml"/><Relationship Id="rId79" Type="http://schemas.openxmlformats.org/officeDocument/2006/relationships/font" Target="fonts/Candara-boldItalic.fntdata"/><Relationship Id="rId34" Type="http://schemas.openxmlformats.org/officeDocument/2006/relationships/slide" Target="slides/slide26.xml"/><Relationship Id="rId78" Type="http://schemas.openxmlformats.org/officeDocument/2006/relationships/font" Target="fonts/Candara-italic.fntdata"/><Relationship Id="rId71" Type="http://schemas.openxmlformats.org/officeDocument/2006/relationships/slide" Target="slides/slide63.xml"/><Relationship Id="rId70" Type="http://schemas.openxmlformats.org/officeDocument/2006/relationships/slide" Target="slides/slide62.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8" name="Google Shape;3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3" name="Google Shape;36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4" name="Google Shape;38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3" name="Google Shape;40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 name="Google Shape;44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 name="Google Shape;46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4" name="Google Shape;48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1" name="Google Shape;49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6" name="Google Shape;49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2" name="Google Shape;50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8" name="Google Shape;50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5" name="Google Shape;515;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1" name="Google Shape;521;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8" name="Google Shape;52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4" name="Google Shape;534;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9" name="Google Shape;53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3" name="Google Shape;56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9" name="Google Shape;569;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4" name="Google Shape;57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1" name="Google Shape;581;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2" name="Google Shape;59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9" name="Google Shape;599;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5" name="Google Shape;605;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0" name="Google Shape;610;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6" name="Google Shape;616;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2" name="Google Shape;622;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9" name="Google Shape;629;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6" name="Google Shape;636;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id-ID"/>
              <a:t>Menggunakan sticky note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9" name="Google Shape;649;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5" name="Google Shape;655;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2" name="Google Shape;662;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8" name="Google Shape;668;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4" name="Google Shape;674;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1" name="Google Shape;681;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8" name="Google Shape;688;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4" name="Google Shape;694;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id-ID"/>
              <a:t>Instruktur mempersilahkan perwakilan peserta untuk menyampaikan jawaban secara lisan</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1" name="Google Shape;701;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8" name="Google Shape;708;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5" name="Google Shape;715;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1" name="Google Shape;721;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8" name="Google Shape;728;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4" name="Google Shape;734;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1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13.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65"/>
          <p:cNvSpPr txBox="1"/>
          <p:nvPr>
            <p:ph type="title"/>
          </p:nvPr>
        </p:nvSpPr>
        <p:spPr>
          <a:xfrm>
            <a:off x="415600" y="593367"/>
            <a:ext cx="11360800" cy="763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65"/>
          <p:cNvSpPr txBox="1"/>
          <p:nvPr>
            <p:ph idx="1" type="body"/>
          </p:nvPr>
        </p:nvSpPr>
        <p:spPr>
          <a:xfrm>
            <a:off x="415600" y="1536633"/>
            <a:ext cx="11360800" cy="4555200"/>
          </a:xfrm>
          <a:prstGeom prst="rect">
            <a:avLst/>
          </a:prstGeom>
          <a:noFill/>
          <a:ln>
            <a:noFill/>
          </a:ln>
        </p:spPr>
        <p:txBody>
          <a:bodyPr anchorCtr="0" anchor="t" bIns="34275" lIns="68575" spcFirstLastPara="1" rIns="68575" wrap="square" tIns="34275">
            <a:normAutofit/>
          </a:bodyPr>
          <a:lstStyle>
            <a:lvl1pPr indent="-361950" lvl="0" marL="457200" algn="l">
              <a:lnSpc>
                <a:spcPct val="90000"/>
              </a:lnSpc>
              <a:spcBef>
                <a:spcPts val="1067"/>
              </a:spcBef>
              <a:spcAft>
                <a:spcPts val="0"/>
              </a:spcAft>
              <a:buSzPts val="2100"/>
              <a:buChar char="•"/>
              <a:defRPr/>
            </a:lvl1pPr>
            <a:lvl2pPr indent="-342900" lvl="1" marL="914400" algn="l">
              <a:lnSpc>
                <a:spcPct val="90000"/>
              </a:lnSpc>
              <a:spcBef>
                <a:spcPts val="533"/>
              </a:spcBef>
              <a:spcAft>
                <a:spcPts val="0"/>
              </a:spcAft>
              <a:buSzPts val="1800"/>
              <a:buChar char="•"/>
              <a:defRPr/>
            </a:lvl2pPr>
            <a:lvl3pPr indent="-323850" lvl="2" marL="1371600" algn="l">
              <a:lnSpc>
                <a:spcPct val="90000"/>
              </a:lnSpc>
              <a:spcBef>
                <a:spcPts val="533"/>
              </a:spcBef>
              <a:spcAft>
                <a:spcPts val="0"/>
              </a:spcAft>
              <a:buSzPts val="1500"/>
              <a:buChar char="•"/>
              <a:defRPr/>
            </a:lvl3pPr>
            <a:lvl4pPr indent="-317500" lvl="3" marL="1828800" algn="l">
              <a:lnSpc>
                <a:spcPct val="90000"/>
              </a:lnSpc>
              <a:spcBef>
                <a:spcPts val="533"/>
              </a:spcBef>
              <a:spcAft>
                <a:spcPts val="0"/>
              </a:spcAft>
              <a:buSzPts val="1400"/>
              <a:buChar char="•"/>
              <a:defRPr/>
            </a:lvl4pPr>
            <a:lvl5pPr indent="-317500" lvl="4" marL="2286000" algn="l">
              <a:lnSpc>
                <a:spcPct val="90000"/>
              </a:lnSpc>
              <a:spcBef>
                <a:spcPts val="533"/>
              </a:spcBef>
              <a:spcAft>
                <a:spcPts val="0"/>
              </a:spcAft>
              <a:buSzPts val="1400"/>
              <a:buChar char="•"/>
              <a:defRPr/>
            </a:lvl5pPr>
            <a:lvl6pPr indent="-317500" lvl="5" marL="2743200" algn="l">
              <a:lnSpc>
                <a:spcPct val="90000"/>
              </a:lnSpc>
              <a:spcBef>
                <a:spcPts val="533"/>
              </a:spcBef>
              <a:spcAft>
                <a:spcPts val="0"/>
              </a:spcAft>
              <a:buSzPts val="1400"/>
              <a:buChar char="•"/>
              <a:defRPr/>
            </a:lvl6pPr>
            <a:lvl7pPr indent="-317500" lvl="6" marL="3200400" algn="l">
              <a:lnSpc>
                <a:spcPct val="90000"/>
              </a:lnSpc>
              <a:spcBef>
                <a:spcPts val="533"/>
              </a:spcBef>
              <a:spcAft>
                <a:spcPts val="0"/>
              </a:spcAft>
              <a:buSzPts val="1400"/>
              <a:buChar char="•"/>
              <a:defRPr/>
            </a:lvl7pPr>
            <a:lvl8pPr indent="-317500" lvl="7" marL="3657600" algn="l">
              <a:lnSpc>
                <a:spcPct val="90000"/>
              </a:lnSpc>
              <a:spcBef>
                <a:spcPts val="533"/>
              </a:spcBef>
              <a:spcAft>
                <a:spcPts val="0"/>
              </a:spcAft>
              <a:buSzPts val="1400"/>
              <a:buChar char="•"/>
              <a:defRPr/>
            </a:lvl8pPr>
            <a:lvl9pPr indent="-317500" lvl="8" marL="4114800" algn="l">
              <a:lnSpc>
                <a:spcPct val="90000"/>
              </a:lnSpc>
              <a:spcBef>
                <a:spcPts val="533"/>
              </a:spcBef>
              <a:spcAft>
                <a:spcPts val="0"/>
              </a:spcAft>
              <a:buSzPts val="1400"/>
              <a:buChar char="•"/>
              <a:defRPr/>
            </a:lvl9pPr>
          </a:lstStyle>
          <a:p/>
        </p:txBody>
      </p:sp>
      <p:sp>
        <p:nvSpPr>
          <p:cNvPr id="15" name="Google Shape;15;p65"/>
          <p:cNvSpPr txBox="1"/>
          <p:nvPr>
            <p:ph idx="12" type="sldNum"/>
          </p:nvPr>
        </p:nvSpPr>
        <p:spPr>
          <a:xfrm>
            <a:off x="11296611" y="6217623"/>
            <a:ext cx="731600" cy="5248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9" name="Shape 69"/>
        <p:cNvGrpSpPr/>
        <p:nvPr/>
      </p:nvGrpSpPr>
      <p:grpSpPr>
        <a:xfrm>
          <a:off x="0" y="0"/>
          <a:ext cx="0" cy="0"/>
          <a:chOff x="0" y="0"/>
          <a:chExt cx="0" cy="0"/>
        </a:xfrm>
      </p:grpSpPr>
      <p:pic>
        <p:nvPicPr>
          <p:cNvPr descr="Graphical user interface&#10;&#10;Description automatically generated" id="70" name="Google Shape;70;p68"/>
          <p:cNvPicPr preferRelativeResize="0"/>
          <p:nvPr/>
        </p:nvPicPr>
        <p:blipFill rotWithShape="1">
          <a:blip r:embed="rId2">
            <a:alphaModFix/>
          </a:blip>
          <a:srcRect b="0" l="0" r="0" t="0"/>
          <a:stretch/>
        </p:blipFill>
        <p:spPr>
          <a:xfrm>
            <a:off x="0" y="857"/>
            <a:ext cx="12192000" cy="6856286"/>
          </a:xfrm>
          <a:prstGeom prst="rect">
            <a:avLst/>
          </a:prstGeom>
          <a:noFill/>
          <a:ln>
            <a:noFill/>
          </a:ln>
        </p:spPr>
      </p:pic>
      <p:pic>
        <p:nvPicPr>
          <p:cNvPr descr="Graphical user interface, application&#10;&#10;Description automatically generated" id="71" name="Google Shape;71;p68"/>
          <p:cNvPicPr preferRelativeResize="0"/>
          <p:nvPr/>
        </p:nvPicPr>
        <p:blipFill rotWithShape="1">
          <a:blip r:embed="rId3">
            <a:alphaModFix/>
          </a:blip>
          <a:srcRect b="0" l="0" r="0" t="0"/>
          <a:stretch/>
        </p:blipFill>
        <p:spPr>
          <a:xfrm>
            <a:off x="0" y="857"/>
            <a:ext cx="12192000" cy="6856286"/>
          </a:xfrm>
          <a:prstGeom prst="rect">
            <a:avLst/>
          </a:prstGeom>
          <a:noFill/>
          <a:ln>
            <a:noFill/>
          </a:ln>
        </p:spPr>
      </p:pic>
      <p:sp>
        <p:nvSpPr>
          <p:cNvPr id="72" name="Google Shape;72;p68"/>
          <p:cNvSpPr txBox="1"/>
          <p:nvPr>
            <p:ph type="ctrTitle"/>
          </p:nvPr>
        </p:nvSpPr>
        <p:spPr>
          <a:xfrm>
            <a:off x="1524000" y="1600200"/>
            <a:ext cx="9144000" cy="8894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8"/>
          <p:cNvSpPr txBox="1"/>
          <p:nvPr>
            <p:ph idx="1" type="subTitle"/>
          </p:nvPr>
        </p:nvSpPr>
        <p:spPr>
          <a:xfrm>
            <a:off x="1524000" y="2626822"/>
            <a:ext cx="9144000" cy="359386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pic>
        <p:nvPicPr>
          <p:cNvPr descr="A picture containing background pattern&#10;&#10;Description automatically generated" id="78" name="Google Shape;78;p69"/>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79" name="Google Shape;79;p69"/>
          <p:cNvSpPr txBox="1"/>
          <p:nvPr>
            <p:ph type="title"/>
          </p:nvPr>
        </p:nvSpPr>
        <p:spPr>
          <a:xfrm>
            <a:off x="916478" y="1250859"/>
            <a:ext cx="10359044" cy="87347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69"/>
          <p:cNvSpPr txBox="1"/>
          <p:nvPr>
            <p:ph idx="1" type="body"/>
          </p:nvPr>
        </p:nvSpPr>
        <p:spPr>
          <a:xfrm>
            <a:off x="916478" y="2618509"/>
            <a:ext cx="10359044" cy="355845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pic>
        <p:nvPicPr>
          <p:cNvPr descr="Graphical user interface, application&#10;&#10;Description automatically generated" id="85" name="Google Shape;85;p70"/>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86" name="Google Shape;86;p70"/>
          <p:cNvSpPr txBox="1"/>
          <p:nvPr>
            <p:ph type="title"/>
          </p:nvPr>
        </p:nvSpPr>
        <p:spPr>
          <a:xfrm>
            <a:off x="831850" y="1110010"/>
            <a:ext cx="10515600" cy="8019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70"/>
          <p:cNvSpPr txBox="1"/>
          <p:nvPr>
            <p:ph idx="1" type="body"/>
          </p:nvPr>
        </p:nvSpPr>
        <p:spPr>
          <a:xfrm>
            <a:off x="831850" y="2028305"/>
            <a:ext cx="10515600" cy="406134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8" name="Google Shape;88;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1" name="Shape 91"/>
        <p:cNvGrpSpPr/>
        <p:nvPr/>
      </p:nvGrpSpPr>
      <p:grpSpPr>
        <a:xfrm>
          <a:off x="0" y="0"/>
          <a:ext cx="0" cy="0"/>
          <a:chOff x="0" y="0"/>
          <a:chExt cx="0" cy="0"/>
        </a:xfrm>
      </p:grpSpPr>
      <p:pic>
        <p:nvPicPr>
          <p:cNvPr descr="Icon" id="92" name="Google Shape;92;p71"/>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93" name="Google Shape;93;p71"/>
          <p:cNvSpPr txBox="1"/>
          <p:nvPr>
            <p:ph type="title"/>
          </p:nvPr>
        </p:nvSpPr>
        <p:spPr>
          <a:xfrm>
            <a:off x="838200" y="1495656"/>
            <a:ext cx="5695604" cy="43289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71"/>
          <p:cNvSpPr txBox="1"/>
          <p:nvPr>
            <p:ph idx="1" type="body"/>
          </p:nvPr>
        </p:nvSpPr>
        <p:spPr>
          <a:xfrm>
            <a:off x="838199" y="2078182"/>
            <a:ext cx="5695603" cy="40987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p8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8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3" name="Google Shape;113;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 name="Shape 116"/>
        <p:cNvGrpSpPr/>
        <p:nvPr/>
      </p:nvGrpSpPr>
      <p:grpSpPr>
        <a:xfrm>
          <a:off x="0" y="0"/>
          <a:ext cx="0" cy="0"/>
          <a:chOff x="0" y="0"/>
          <a:chExt cx="0" cy="0"/>
        </a:xfrm>
      </p:grpSpPr>
      <p:sp>
        <p:nvSpPr>
          <p:cNvPr id="117" name="Google Shape;117;p8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8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9" name="Google Shape;119;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2" name="Shape 122"/>
        <p:cNvGrpSpPr/>
        <p:nvPr/>
      </p:nvGrpSpPr>
      <p:grpSpPr>
        <a:xfrm>
          <a:off x="0" y="0"/>
          <a:ext cx="0" cy="0"/>
          <a:chOff x="0" y="0"/>
          <a:chExt cx="0" cy="0"/>
        </a:xfrm>
      </p:grpSpPr>
      <p:sp>
        <p:nvSpPr>
          <p:cNvPr id="123" name="Google Shape;123;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8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8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9" name="Shape 129"/>
        <p:cNvGrpSpPr/>
        <p:nvPr/>
      </p:nvGrpSpPr>
      <p:grpSpPr>
        <a:xfrm>
          <a:off x="0" y="0"/>
          <a:ext cx="0" cy="0"/>
          <a:chOff x="0" y="0"/>
          <a:chExt cx="0" cy="0"/>
        </a:xfrm>
      </p:grpSpPr>
      <p:sp>
        <p:nvSpPr>
          <p:cNvPr id="130" name="Google Shape;130;p8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8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2" name="Google Shape;132;p8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8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4" name="Google Shape;134;p8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descr="Graphical user interface, application&#10;&#10;Description automatically generated" id="17" name="Google Shape;17;p72"/>
          <p:cNvPicPr preferRelativeResize="0"/>
          <p:nvPr/>
        </p:nvPicPr>
        <p:blipFill rotWithShape="1">
          <a:blip r:embed="rId2">
            <a:alphaModFix/>
          </a:blip>
          <a:srcRect b="0" l="0" r="0" t="0"/>
          <a:stretch/>
        </p:blipFill>
        <p:spPr>
          <a:xfrm>
            <a:off x="0" y="857"/>
            <a:ext cx="12191995" cy="6856288"/>
          </a:xfrm>
          <a:prstGeom prst="rect">
            <a:avLst/>
          </a:prstGeom>
          <a:noFill/>
          <a:ln>
            <a:noFill/>
          </a:ln>
        </p:spPr>
      </p:pic>
      <p:sp>
        <p:nvSpPr>
          <p:cNvPr id="18" name="Google Shape;18;p72"/>
          <p:cNvSpPr txBox="1"/>
          <p:nvPr>
            <p:ph type="title"/>
          </p:nvPr>
        </p:nvSpPr>
        <p:spPr>
          <a:xfrm>
            <a:off x="831851" y="1110011"/>
            <a:ext cx="10515600" cy="8020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 name="Google Shape;19;p72"/>
          <p:cNvSpPr txBox="1"/>
          <p:nvPr>
            <p:ph idx="1" type="body"/>
          </p:nvPr>
        </p:nvSpPr>
        <p:spPr>
          <a:xfrm>
            <a:off x="831851" y="2028305"/>
            <a:ext cx="10515600" cy="40616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1067"/>
              </a:spcBef>
              <a:spcAft>
                <a:spcPts val="0"/>
              </a:spcAft>
              <a:buClr>
                <a:srgbClr val="888888"/>
              </a:buClr>
              <a:buSzPts val="1800"/>
              <a:buNone/>
              <a:defRPr sz="2400">
                <a:solidFill>
                  <a:srgbClr val="888888"/>
                </a:solidFill>
              </a:defRPr>
            </a:lvl1pPr>
            <a:lvl2pPr indent="-228600" lvl="1" marL="914400" algn="l">
              <a:lnSpc>
                <a:spcPct val="90000"/>
              </a:lnSpc>
              <a:spcBef>
                <a:spcPts val="533"/>
              </a:spcBef>
              <a:spcAft>
                <a:spcPts val="0"/>
              </a:spcAft>
              <a:buClr>
                <a:srgbClr val="888888"/>
              </a:buClr>
              <a:buSzPts val="1500"/>
              <a:buNone/>
              <a:defRPr sz="2000">
                <a:solidFill>
                  <a:srgbClr val="888888"/>
                </a:solidFill>
              </a:defRPr>
            </a:lvl2pPr>
            <a:lvl3pPr indent="-228600" lvl="2" marL="1371600" algn="l">
              <a:lnSpc>
                <a:spcPct val="90000"/>
              </a:lnSpc>
              <a:spcBef>
                <a:spcPts val="533"/>
              </a:spcBef>
              <a:spcAft>
                <a:spcPts val="0"/>
              </a:spcAft>
              <a:buClr>
                <a:srgbClr val="888888"/>
              </a:buClr>
              <a:buSzPts val="1400"/>
              <a:buNone/>
              <a:defRPr sz="1867">
                <a:solidFill>
                  <a:srgbClr val="888888"/>
                </a:solidFill>
              </a:defRPr>
            </a:lvl3pPr>
            <a:lvl4pPr indent="-228600" lvl="3" marL="1828800" algn="l">
              <a:lnSpc>
                <a:spcPct val="90000"/>
              </a:lnSpc>
              <a:spcBef>
                <a:spcPts val="533"/>
              </a:spcBef>
              <a:spcAft>
                <a:spcPts val="0"/>
              </a:spcAft>
              <a:buClr>
                <a:srgbClr val="888888"/>
              </a:buClr>
              <a:buSzPts val="1200"/>
              <a:buNone/>
              <a:defRPr sz="1600">
                <a:solidFill>
                  <a:srgbClr val="888888"/>
                </a:solidFill>
              </a:defRPr>
            </a:lvl4pPr>
            <a:lvl5pPr indent="-228600" lvl="4" marL="2286000" algn="l">
              <a:lnSpc>
                <a:spcPct val="90000"/>
              </a:lnSpc>
              <a:spcBef>
                <a:spcPts val="533"/>
              </a:spcBef>
              <a:spcAft>
                <a:spcPts val="0"/>
              </a:spcAft>
              <a:buClr>
                <a:srgbClr val="888888"/>
              </a:buClr>
              <a:buSzPts val="1200"/>
              <a:buNone/>
              <a:defRPr sz="1600">
                <a:solidFill>
                  <a:srgbClr val="888888"/>
                </a:solidFill>
              </a:defRPr>
            </a:lvl5pPr>
            <a:lvl6pPr indent="-228600" lvl="5" marL="2743200" algn="l">
              <a:lnSpc>
                <a:spcPct val="90000"/>
              </a:lnSpc>
              <a:spcBef>
                <a:spcPts val="533"/>
              </a:spcBef>
              <a:spcAft>
                <a:spcPts val="0"/>
              </a:spcAft>
              <a:buClr>
                <a:srgbClr val="888888"/>
              </a:buClr>
              <a:buSzPts val="1200"/>
              <a:buNone/>
              <a:defRPr sz="1600">
                <a:solidFill>
                  <a:srgbClr val="888888"/>
                </a:solidFill>
              </a:defRPr>
            </a:lvl6pPr>
            <a:lvl7pPr indent="-228600" lvl="6" marL="3200400" algn="l">
              <a:lnSpc>
                <a:spcPct val="90000"/>
              </a:lnSpc>
              <a:spcBef>
                <a:spcPts val="533"/>
              </a:spcBef>
              <a:spcAft>
                <a:spcPts val="0"/>
              </a:spcAft>
              <a:buClr>
                <a:srgbClr val="888888"/>
              </a:buClr>
              <a:buSzPts val="1200"/>
              <a:buNone/>
              <a:defRPr sz="1600">
                <a:solidFill>
                  <a:srgbClr val="888888"/>
                </a:solidFill>
              </a:defRPr>
            </a:lvl7pPr>
            <a:lvl8pPr indent="-228600" lvl="7" marL="3657600" algn="l">
              <a:lnSpc>
                <a:spcPct val="90000"/>
              </a:lnSpc>
              <a:spcBef>
                <a:spcPts val="533"/>
              </a:spcBef>
              <a:spcAft>
                <a:spcPts val="0"/>
              </a:spcAft>
              <a:buClr>
                <a:srgbClr val="888888"/>
              </a:buClr>
              <a:buSzPts val="1200"/>
              <a:buNone/>
              <a:defRPr sz="1600">
                <a:solidFill>
                  <a:srgbClr val="888888"/>
                </a:solidFill>
              </a:defRPr>
            </a:lvl8pPr>
            <a:lvl9pPr indent="-228600" lvl="8" marL="4114800" algn="l">
              <a:lnSpc>
                <a:spcPct val="90000"/>
              </a:lnSpc>
              <a:spcBef>
                <a:spcPts val="533"/>
              </a:spcBef>
              <a:spcAft>
                <a:spcPts val="0"/>
              </a:spcAft>
              <a:buClr>
                <a:srgbClr val="888888"/>
              </a:buClr>
              <a:buSzPts val="1200"/>
              <a:buNone/>
              <a:defRPr sz="1600">
                <a:solidFill>
                  <a:srgbClr val="888888"/>
                </a:solidFill>
              </a:defRPr>
            </a:lvl9pPr>
          </a:lstStyle>
          <a:p/>
        </p:txBody>
      </p:sp>
      <p:sp>
        <p:nvSpPr>
          <p:cNvPr id="20" name="Google Shape;20;p72"/>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72"/>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72"/>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
        <p:nvSpPr>
          <p:cNvPr id="144" name="Google Shape;144;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7" name="Shape 147"/>
        <p:cNvGrpSpPr/>
        <p:nvPr/>
      </p:nvGrpSpPr>
      <p:grpSpPr>
        <a:xfrm>
          <a:off x="0" y="0"/>
          <a:ext cx="0" cy="0"/>
          <a:chOff x="0" y="0"/>
          <a:chExt cx="0" cy="0"/>
        </a:xfrm>
      </p:grpSpPr>
      <p:sp>
        <p:nvSpPr>
          <p:cNvPr id="148" name="Google Shape;148;p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8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0" name="Google Shape;150;p8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1" name="Google Shape;151;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4" name="Shape 154"/>
        <p:cNvGrpSpPr/>
        <p:nvPr/>
      </p:nvGrpSpPr>
      <p:grpSpPr>
        <a:xfrm>
          <a:off x="0" y="0"/>
          <a:ext cx="0" cy="0"/>
          <a:chOff x="0" y="0"/>
          <a:chExt cx="0" cy="0"/>
        </a:xfrm>
      </p:grpSpPr>
      <p:sp>
        <p:nvSpPr>
          <p:cNvPr id="155" name="Google Shape;155;p8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87"/>
          <p:cNvSpPr/>
          <p:nvPr>
            <p:ph idx="2" type="pic"/>
          </p:nvPr>
        </p:nvSpPr>
        <p:spPr>
          <a:xfrm>
            <a:off x="5183188" y="987425"/>
            <a:ext cx="6172200" cy="4873625"/>
          </a:xfrm>
          <a:prstGeom prst="rect">
            <a:avLst/>
          </a:prstGeom>
          <a:noFill/>
          <a:ln>
            <a:noFill/>
          </a:ln>
        </p:spPr>
      </p:sp>
      <p:sp>
        <p:nvSpPr>
          <p:cNvPr id="157" name="Google Shape;157;p8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8" name="Google Shape;158;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1" name="Shape 161"/>
        <p:cNvGrpSpPr/>
        <p:nvPr/>
      </p:nvGrpSpPr>
      <p:grpSpPr>
        <a:xfrm>
          <a:off x="0" y="0"/>
          <a:ext cx="0" cy="0"/>
          <a:chOff x="0" y="0"/>
          <a:chExt cx="0" cy="0"/>
        </a:xfrm>
      </p:grpSpPr>
      <p:sp>
        <p:nvSpPr>
          <p:cNvPr id="162" name="Google Shape;162;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8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7" name="Shape 167"/>
        <p:cNvGrpSpPr/>
        <p:nvPr/>
      </p:nvGrpSpPr>
      <p:grpSpPr>
        <a:xfrm>
          <a:off x="0" y="0"/>
          <a:ext cx="0" cy="0"/>
          <a:chOff x="0" y="0"/>
          <a:chExt cx="0" cy="0"/>
        </a:xfrm>
      </p:grpSpPr>
      <p:sp>
        <p:nvSpPr>
          <p:cNvPr id="168" name="Google Shape;168;p8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8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0" name="Shape 180"/>
        <p:cNvGrpSpPr/>
        <p:nvPr/>
      </p:nvGrpSpPr>
      <p:grpSpPr>
        <a:xfrm>
          <a:off x="0" y="0"/>
          <a:ext cx="0" cy="0"/>
          <a:chOff x="0" y="0"/>
          <a:chExt cx="0" cy="0"/>
        </a:xfrm>
      </p:grpSpPr>
      <p:pic>
        <p:nvPicPr>
          <p:cNvPr descr="Graphical user interface, application&#10;&#10;Description automatically generated" id="181" name="Google Shape;181;p79"/>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182" name="Google Shape;182;p79"/>
          <p:cNvSpPr txBox="1"/>
          <p:nvPr>
            <p:ph type="title"/>
          </p:nvPr>
        </p:nvSpPr>
        <p:spPr>
          <a:xfrm>
            <a:off x="831850" y="1110010"/>
            <a:ext cx="10515600" cy="8019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79"/>
          <p:cNvSpPr txBox="1"/>
          <p:nvPr>
            <p:ph idx="1" type="body"/>
          </p:nvPr>
        </p:nvSpPr>
        <p:spPr>
          <a:xfrm>
            <a:off x="831850" y="2028305"/>
            <a:ext cx="10515600" cy="406134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4" name="Google Shape;184;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87" name="Shape 187"/>
        <p:cNvGrpSpPr/>
        <p:nvPr/>
      </p:nvGrpSpPr>
      <p:grpSpPr>
        <a:xfrm>
          <a:off x="0" y="0"/>
          <a:ext cx="0" cy="0"/>
          <a:chOff x="0" y="0"/>
          <a:chExt cx="0" cy="0"/>
        </a:xfrm>
      </p:grpSpPr>
      <p:pic>
        <p:nvPicPr>
          <p:cNvPr descr="Graphical user interface&#10;&#10;Description automatically generated" id="188" name="Google Shape;188;p93"/>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189" name="Google Shape;189;p93"/>
          <p:cNvSpPr txBox="1"/>
          <p:nvPr>
            <p:ph type="ctrTitle"/>
          </p:nvPr>
        </p:nvSpPr>
        <p:spPr>
          <a:xfrm>
            <a:off x="349135" y="1600200"/>
            <a:ext cx="6467301" cy="25561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93"/>
          <p:cNvSpPr txBox="1"/>
          <p:nvPr>
            <p:ph idx="1" type="subTitle"/>
          </p:nvPr>
        </p:nvSpPr>
        <p:spPr>
          <a:xfrm>
            <a:off x="349135" y="4314306"/>
            <a:ext cx="6467301" cy="190637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1" name="Google Shape;191;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4" name="Shape 194"/>
        <p:cNvGrpSpPr/>
        <p:nvPr/>
      </p:nvGrpSpPr>
      <p:grpSpPr>
        <a:xfrm>
          <a:off x="0" y="0"/>
          <a:ext cx="0" cy="0"/>
          <a:chOff x="0" y="0"/>
          <a:chExt cx="0" cy="0"/>
        </a:xfrm>
      </p:grpSpPr>
      <p:pic>
        <p:nvPicPr>
          <p:cNvPr descr="Icon" id="195" name="Google Shape;195;p94"/>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196" name="Google Shape;196;p94"/>
          <p:cNvSpPr txBox="1"/>
          <p:nvPr>
            <p:ph type="title"/>
          </p:nvPr>
        </p:nvSpPr>
        <p:spPr>
          <a:xfrm>
            <a:off x="838200" y="1495656"/>
            <a:ext cx="5695604" cy="43289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94"/>
          <p:cNvSpPr txBox="1"/>
          <p:nvPr>
            <p:ph idx="1" type="body"/>
          </p:nvPr>
        </p:nvSpPr>
        <p:spPr>
          <a:xfrm>
            <a:off x="838199" y="2078182"/>
            <a:ext cx="5695603" cy="40987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1" name="Shape 201"/>
        <p:cNvGrpSpPr/>
        <p:nvPr/>
      </p:nvGrpSpPr>
      <p:grpSpPr>
        <a:xfrm>
          <a:off x="0" y="0"/>
          <a:ext cx="0" cy="0"/>
          <a:chOff x="0" y="0"/>
          <a:chExt cx="0" cy="0"/>
        </a:xfrm>
      </p:grpSpPr>
      <p:pic>
        <p:nvPicPr>
          <p:cNvPr descr="Graphical user interface&#10;&#10;Description automatically generated" id="202" name="Google Shape;202;p95"/>
          <p:cNvPicPr preferRelativeResize="0"/>
          <p:nvPr/>
        </p:nvPicPr>
        <p:blipFill rotWithShape="1">
          <a:blip r:embed="rId2">
            <a:alphaModFix/>
          </a:blip>
          <a:srcRect b="0" l="0" r="0" t="0"/>
          <a:stretch/>
        </p:blipFill>
        <p:spPr>
          <a:xfrm>
            <a:off x="0" y="857"/>
            <a:ext cx="12192000" cy="6856286"/>
          </a:xfrm>
          <a:prstGeom prst="rect">
            <a:avLst/>
          </a:prstGeom>
          <a:noFill/>
          <a:ln>
            <a:noFill/>
          </a:ln>
        </p:spPr>
      </p:pic>
      <p:pic>
        <p:nvPicPr>
          <p:cNvPr descr="Graphical user interface, application&#10;&#10;Description automatically generated" id="203" name="Google Shape;203;p95"/>
          <p:cNvPicPr preferRelativeResize="0"/>
          <p:nvPr/>
        </p:nvPicPr>
        <p:blipFill rotWithShape="1">
          <a:blip r:embed="rId3">
            <a:alphaModFix/>
          </a:blip>
          <a:srcRect b="0" l="0" r="0" t="0"/>
          <a:stretch/>
        </p:blipFill>
        <p:spPr>
          <a:xfrm>
            <a:off x="0" y="857"/>
            <a:ext cx="12192000" cy="6856286"/>
          </a:xfrm>
          <a:prstGeom prst="rect">
            <a:avLst/>
          </a:prstGeom>
          <a:noFill/>
          <a:ln>
            <a:noFill/>
          </a:ln>
        </p:spPr>
      </p:pic>
      <p:sp>
        <p:nvSpPr>
          <p:cNvPr id="204" name="Google Shape;204;p95"/>
          <p:cNvSpPr txBox="1"/>
          <p:nvPr>
            <p:ph type="ctrTitle"/>
          </p:nvPr>
        </p:nvSpPr>
        <p:spPr>
          <a:xfrm>
            <a:off x="1524000" y="1600200"/>
            <a:ext cx="9144000" cy="8894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95"/>
          <p:cNvSpPr txBox="1"/>
          <p:nvPr>
            <p:ph idx="1" type="subTitle"/>
          </p:nvPr>
        </p:nvSpPr>
        <p:spPr>
          <a:xfrm>
            <a:off x="1524000" y="2626822"/>
            <a:ext cx="9144000" cy="359386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6" name="Google Shape;206;p9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9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9" name="Shape 209"/>
        <p:cNvGrpSpPr/>
        <p:nvPr/>
      </p:nvGrpSpPr>
      <p:grpSpPr>
        <a:xfrm>
          <a:off x="0" y="0"/>
          <a:ext cx="0" cy="0"/>
          <a:chOff x="0" y="0"/>
          <a:chExt cx="0" cy="0"/>
        </a:xfrm>
      </p:grpSpPr>
      <p:pic>
        <p:nvPicPr>
          <p:cNvPr descr="A picture containing background pattern&#10;&#10;Description automatically generated" id="210" name="Google Shape;210;p96"/>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211" name="Google Shape;211;p96"/>
          <p:cNvSpPr txBox="1"/>
          <p:nvPr>
            <p:ph type="title"/>
          </p:nvPr>
        </p:nvSpPr>
        <p:spPr>
          <a:xfrm>
            <a:off x="916478" y="1250859"/>
            <a:ext cx="10359044" cy="87347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96"/>
          <p:cNvSpPr txBox="1"/>
          <p:nvPr>
            <p:ph idx="1" type="body"/>
          </p:nvPr>
        </p:nvSpPr>
        <p:spPr>
          <a:xfrm>
            <a:off x="916478" y="2618509"/>
            <a:ext cx="10359044" cy="355845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7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7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pic>
        <p:nvPicPr>
          <p:cNvPr descr="Icon" id="27" name="Google Shape;27;p76"/>
          <p:cNvPicPr preferRelativeResize="0"/>
          <p:nvPr/>
        </p:nvPicPr>
        <p:blipFill rotWithShape="1">
          <a:blip r:embed="rId2">
            <a:alphaModFix/>
          </a:blip>
          <a:srcRect b="0" l="0" r="0" t="0"/>
          <a:stretch/>
        </p:blipFill>
        <p:spPr>
          <a:xfrm>
            <a:off x="0" y="857"/>
            <a:ext cx="12191995" cy="6856288"/>
          </a:xfrm>
          <a:prstGeom prst="rect">
            <a:avLst/>
          </a:prstGeom>
          <a:noFill/>
          <a:ln>
            <a:noFill/>
          </a:ln>
        </p:spPr>
      </p:pic>
      <p:sp>
        <p:nvSpPr>
          <p:cNvPr id="28" name="Google Shape;28;p76"/>
          <p:cNvSpPr txBox="1"/>
          <p:nvPr>
            <p:ph type="title"/>
          </p:nvPr>
        </p:nvSpPr>
        <p:spPr>
          <a:xfrm>
            <a:off x="838200" y="1495656"/>
            <a:ext cx="5695600" cy="432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76"/>
          <p:cNvSpPr txBox="1"/>
          <p:nvPr>
            <p:ph idx="1" type="body"/>
          </p:nvPr>
        </p:nvSpPr>
        <p:spPr>
          <a:xfrm>
            <a:off x="838199" y="2078181"/>
            <a:ext cx="5695600" cy="4098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1067"/>
              </a:spcBef>
              <a:spcAft>
                <a:spcPts val="0"/>
              </a:spcAft>
              <a:buClr>
                <a:schemeClr val="dk1"/>
              </a:buClr>
              <a:buSzPts val="1400"/>
              <a:buChar char="•"/>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0" name="Google Shape;30;p76"/>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76"/>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76"/>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33" name="Shape 33"/>
        <p:cNvGrpSpPr/>
        <p:nvPr/>
      </p:nvGrpSpPr>
      <p:grpSpPr>
        <a:xfrm>
          <a:off x="0" y="0"/>
          <a:ext cx="0" cy="0"/>
          <a:chOff x="0" y="0"/>
          <a:chExt cx="0" cy="0"/>
        </a:xfrm>
      </p:grpSpPr>
      <p:pic>
        <p:nvPicPr>
          <p:cNvPr descr="Graphical user interface&#10;&#10;Description automatically generated" id="34" name="Google Shape;34;p77"/>
          <p:cNvPicPr preferRelativeResize="0"/>
          <p:nvPr/>
        </p:nvPicPr>
        <p:blipFill rotWithShape="1">
          <a:blip r:embed="rId2">
            <a:alphaModFix/>
          </a:blip>
          <a:srcRect b="0" l="0" r="0" t="0"/>
          <a:stretch/>
        </p:blipFill>
        <p:spPr>
          <a:xfrm>
            <a:off x="0" y="857"/>
            <a:ext cx="12191995" cy="6856288"/>
          </a:xfrm>
          <a:prstGeom prst="rect">
            <a:avLst/>
          </a:prstGeom>
          <a:noFill/>
          <a:ln>
            <a:noFill/>
          </a:ln>
        </p:spPr>
      </p:pic>
      <p:sp>
        <p:nvSpPr>
          <p:cNvPr id="35" name="Google Shape;35;p77"/>
          <p:cNvSpPr txBox="1"/>
          <p:nvPr>
            <p:ph type="ctrTitle"/>
          </p:nvPr>
        </p:nvSpPr>
        <p:spPr>
          <a:xfrm>
            <a:off x="349135" y="1600200"/>
            <a:ext cx="6467600" cy="25564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77"/>
          <p:cNvSpPr txBox="1"/>
          <p:nvPr>
            <p:ph idx="1" type="subTitle"/>
          </p:nvPr>
        </p:nvSpPr>
        <p:spPr>
          <a:xfrm>
            <a:off x="349135" y="4314307"/>
            <a:ext cx="6467600" cy="19064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p:txBody>
      </p:sp>
      <p:sp>
        <p:nvSpPr>
          <p:cNvPr id="37" name="Google Shape;37;p77"/>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77"/>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77"/>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pic>
        <p:nvPicPr>
          <p:cNvPr descr="A picture containing background pattern&#10;&#10;Description automatically generated" id="41" name="Google Shape;41;p90"/>
          <p:cNvPicPr preferRelativeResize="0"/>
          <p:nvPr/>
        </p:nvPicPr>
        <p:blipFill rotWithShape="1">
          <a:blip r:embed="rId2">
            <a:alphaModFix/>
          </a:blip>
          <a:srcRect b="0" l="0" r="0" t="0"/>
          <a:stretch/>
        </p:blipFill>
        <p:spPr>
          <a:xfrm>
            <a:off x="0" y="857"/>
            <a:ext cx="12191995" cy="6856288"/>
          </a:xfrm>
          <a:prstGeom prst="rect">
            <a:avLst/>
          </a:prstGeom>
          <a:noFill/>
          <a:ln>
            <a:noFill/>
          </a:ln>
        </p:spPr>
      </p:pic>
      <p:sp>
        <p:nvSpPr>
          <p:cNvPr id="42" name="Google Shape;42;p90"/>
          <p:cNvSpPr txBox="1"/>
          <p:nvPr>
            <p:ph type="title"/>
          </p:nvPr>
        </p:nvSpPr>
        <p:spPr>
          <a:xfrm>
            <a:off x="916477" y="1250859"/>
            <a:ext cx="10359200" cy="8736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lt1"/>
              </a:buClr>
              <a:buSzPts val="3300"/>
              <a:buFont typeface="Calibri"/>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90"/>
          <p:cNvSpPr txBox="1"/>
          <p:nvPr>
            <p:ph idx="1" type="body"/>
          </p:nvPr>
        </p:nvSpPr>
        <p:spPr>
          <a:xfrm>
            <a:off x="916477" y="2618509"/>
            <a:ext cx="10359200" cy="3558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1067"/>
              </a:spcBef>
              <a:spcAft>
                <a:spcPts val="0"/>
              </a:spcAft>
              <a:buClr>
                <a:schemeClr val="dk1"/>
              </a:buClr>
              <a:buSzPts val="1400"/>
              <a:buChar char="•"/>
              <a:defRPr/>
            </a:lvl1pPr>
            <a:lvl2pPr indent="-317500" lvl="1" marL="914400" algn="l">
              <a:lnSpc>
                <a:spcPct val="90000"/>
              </a:lnSpc>
              <a:spcBef>
                <a:spcPts val="533"/>
              </a:spcBef>
              <a:spcAft>
                <a:spcPts val="0"/>
              </a:spcAft>
              <a:buClr>
                <a:schemeClr val="dk1"/>
              </a:buClr>
              <a:buSzPts val="1400"/>
              <a:buChar char="•"/>
              <a:defRPr/>
            </a:lvl2pPr>
            <a:lvl3pPr indent="-317500" lvl="2" marL="1371600" algn="l">
              <a:lnSpc>
                <a:spcPct val="90000"/>
              </a:lnSpc>
              <a:spcBef>
                <a:spcPts val="533"/>
              </a:spcBef>
              <a:spcAft>
                <a:spcPts val="0"/>
              </a:spcAft>
              <a:buClr>
                <a:schemeClr val="dk1"/>
              </a:buClr>
              <a:buSzPts val="1400"/>
              <a:buChar char="•"/>
              <a:defRPr/>
            </a:lvl3pPr>
            <a:lvl4pPr indent="-317500" lvl="3" marL="1828800" algn="l">
              <a:lnSpc>
                <a:spcPct val="90000"/>
              </a:lnSpc>
              <a:spcBef>
                <a:spcPts val="533"/>
              </a:spcBef>
              <a:spcAft>
                <a:spcPts val="0"/>
              </a:spcAft>
              <a:buClr>
                <a:schemeClr val="dk1"/>
              </a:buClr>
              <a:buSzPts val="1400"/>
              <a:buChar char="•"/>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44" name="Google Shape;44;p90"/>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90"/>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90"/>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7" name="Shape 47"/>
        <p:cNvGrpSpPr/>
        <p:nvPr/>
      </p:nvGrpSpPr>
      <p:grpSpPr>
        <a:xfrm>
          <a:off x="0" y="0"/>
          <a:ext cx="0" cy="0"/>
          <a:chOff x="0" y="0"/>
          <a:chExt cx="0" cy="0"/>
        </a:xfrm>
      </p:grpSpPr>
      <p:sp>
        <p:nvSpPr>
          <p:cNvPr id="48" name="Google Shape;48;p91"/>
          <p:cNvSpPr txBox="1"/>
          <p:nvPr>
            <p:ph type="title"/>
          </p:nvPr>
        </p:nvSpPr>
        <p:spPr>
          <a:xfrm>
            <a:off x="243840" y="366185"/>
            <a:ext cx="11648400" cy="783200"/>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rgbClr val="013066"/>
              </a:buClr>
              <a:buSzPts val="1800"/>
              <a:buFont typeface="Arial"/>
              <a:buNone/>
              <a:defRPr b="1" i="0" sz="2400" u="none" cap="none" strike="noStrike">
                <a:solidFill>
                  <a:srgbClr val="013066"/>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9pPr>
          </a:lstStyle>
          <a:p/>
        </p:txBody>
      </p:sp>
      <p:sp>
        <p:nvSpPr>
          <p:cNvPr id="49" name="Google Shape;49;p91"/>
          <p:cNvSpPr txBox="1"/>
          <p:nvPr>
            <p:ph idx="12" type="sldNum"/>
          </p:nvPr>
        </p:nvSpPr>
        <p:spPr>
          <a:xfrm>
            <a:off x="11333156" y="6468312"/>
            <a:ext cx="792400" cy="2464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
        <p:nvSpPr>
          <p:cNvPr id="50" name="Google Shape;50;p91"/>
          <p:cNvSpPr txBox="1"/>
          <p:nvPr>
            <p:ph idx="1" type="body"/>
          </p:nvPr>
        </p:nvSpPr>
        <p:spPr>
          <a:xfrm>
            <a:off x="243840" y="6468535"/>
            <a:ext cx="4330400" cy="245600"/>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333"/>
              </a:spcBef>
              <a:spcAft>
                <a:spcPts val="0"/>
              </a:spcAft>
              <a:buClr>
                <a:schemeClr val="lt1"/>
              </a:buClr>
              <a:buSzPts val="700"/>
              <a:buFont typeface="Arial"/>
              <a:buNone/>
              <a:defRPr b="0" i="0" sz="933" u="none" cap="none" strike="noStrike">
                <a:solidFill>
                  <a:schemeClr val="lt1"/>
                </a:solidFill>
                <a:latin typeface="Arial"/>
                <a:ea typeface="Arial"/>
                <a:cs typeface="Arial"/>
                <a:sym typeface="Arial"/>
              </a:defRPr>
            </a:lvl1pPr>
            <a:lvl2pPr indent="-381000" lvl="1" marL="914400" marR="0" algn="l">
              <a:lnSpc>
                <a:spcPct val="90000"/>
              </a:lnSpc>
              <a:spcBef>
                <a:spcPts val="667"/>
              </a:spcBef>
              <a:spcAft>
                <a:spcPts val="0"/>
              </a:spcAft>
              <a:buClr>
                <a:schemeClr val="dk1"/>
              </a:buClr>
              <a:buSzPts val="2400"/>
              <a:buFont typeface="Arial"/>
              <a:buChar char="•"/>
              <a:defRPr b="0" i="0" sz="3200" u="none" cap="none" strike="noStrike">
                <a:solidFill>
                  <a:schemeClr val="dk1"/>
                </a:solidFill>
                <a:latin typeface="Arial"/>
                <a:ea typeface="Arial"/>
                <a:cs typeface="Arial"/>
                <a:sym typeface="Arial"/>
              </a:defRPr>
            </a:lvl2pPr>
            <a:lvl3pPr indent="-355600" lvl="2" marL="1371600" marR="0" algn="l">
              <a:lnSpc>
                <a:spcPct val="90000"/>
              </a:lnSpc>
              <a:spcBef>
                <a:spcPts val="667"/>
              </a:spcBef>
              <a:spcAft>
                <a:spcPts val="0"/>
              </a:spcAft>
              <a:buClr>
                <a:schemeClr val="dk1"/>
              </a:buClr>
              <a:buSzPts val="2000"/>
              <a:buFont typeface="Arial"/>
              <a:buChar char="•"/>
              <a:defRPr b="0" i="0" sz="2667" u="none" cap="none" strike="noStrike">
                <a:solidFill>
                  <a:schemeClr val="dk1"/>
                </a:solidFill>
                <a:latin typeface="Arial"/>
                <a:ea typeface="Arial"/>
                <a:cs typeface="Arial"/>
                <a:sym typeface="Arial"/>
              </a:defRPr>
            </a:lvl3pPr>
            <a:lvl4pPr indent="-342900" lvl="3" marL="1828800" marR="0" algn="l">
              <a:lnSpc>
                <a:spcPct val="90000"/>
              </a:lnSpc>
              <a:spcBef>
                <a:spcPts val="667"/>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4pPr>
            <a:lvl5pPr indent="-342900" lvl="4" marL="2286000" marR="0" algn="l">
              <a:lnSpc>
                <a:spcPct val="90000"/>
              </a:lnSpc>
              <a:spcBef>
                <a:spcPts val="667"/>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5pPr>
            <a:lvl6pPr indent="-342900" lvl="5" marL="2743200" marR="0" algn="l">
              <a:lnSpc>
                <a:spcPct val="90000"/>
              </a:lnSpc>
              <a:spcBef>
                <a:spcPts val="667"/>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6pPr>
            <a:lvl7pPr indent="-342900" lvl="6" marL="3200400" marR="0" algn="l">
              <a:lnSpc>
                <a:spcPct val="90000"/>
              </a:lnSpc>
              <a:spcBef>
                <a:spcPts val="667"/>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7pPr>
            <a:lvl8pPr indent="-342900" lvl="7" marL="3657600" marR="0" algn="l">
              <a:lnSpc>
                <a:spcPct val="90000"/>
              </a:lnSpc>
              <a:spcBef>
                <a:spcPts val="667"/>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8pPr>
            <a:lvl9pPr indent="-342900" lvl="8" marL="4114800" marR="0" algn="l">
              <a:lnSpc>
                <a:spcPct val="90000"/>
              </a:lnSpc>
              <a:spcBef>
                <a:spcPts val="667"/>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92"/>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92"/>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92"/>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62" name="Shape 62"/>
        <p:cNvGrpSpPr/>
        <p:nvPr/>
      </p:nvGrpSpPr>
      <p:grpSpPr>
        <a:xfrm>
          <a:off x="0" y="0"/>
          <a:ext cx="0" cy="0"/>
          <a:chOff x="0" y="0"/>
          <a:chExt cx="0" cy="0"/>
        </a:xfrm>
      </p:grpSpPr>
      <p:pic>
        <p:nvPicPr>
          <p:cNvPr descr="Graphical user interface&#10;&#10;Description automatically generated" id="63" name="Google Shape;63;p67"/>
          <p:cNvPicPr preferRelativeResize="0"/>
          <p:nvPr/>
        </p:nvPicPr>
        <p:blipFill rotWithShape="1">
          <a:blip r:embed="rId2">
            <a:alphaModFix/>
          </a:blip>
          <a:srcRect b="0" l="0" r="0" t="0"/>
          <a:stretch/>
        </p:blipFill>
        <p:spPr>
          <a:xfrm>
            <a:off x="0" y="857"/>
            <a:ext cx="12192000" cy="6856286"/>
          </a:xfrm>
          <a:prstGeom prst="rect">
            <a:avLst/>
          </a:prstGeom>
          <a:noFill/>
          <a:ln>
            <a:noFill/>
          </a:ln>
        </p:spPr>
      </p:pic>
      <p:sp>
        <p:nvSpPr>
          <p:cNvPr id="64" name="Google Shape;64;p67"/>
          <p:cNvSpPr txBox="1"/>
          <p:nvPr>
            <p:ph type="ctrTitle"/>
          </p:nvPr>
        </p:nvSpPr>
        <p:spPr>
          <a:xfrm>
            <a:off x="349135" y="1600200"/>
            <a:ext cx="6467301" cy="25561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7"/>
          <p:cNvSpPr txBox="1"/>
          <p:nvPr>
            <p:ph idx="1" type="subTitle"/>
          </p:nvPr>
        </p:nvSpPr>
        <p:spPr>
          <a:xfrm>
            <a:off x="349135" y="4314306"/>
            <a:ext cx="6467301" cy="190637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6" name="Google Shape;66;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5.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Graphical user interface&#10;&#10;Description automatically generated" id="6" name="Google Shape;6;p64"/>
          <p:cNvPicPr preferRelativeResize="0"/>
          <p:nvPr/>
        </p:nvPicPr>
        <p:blipFill rotWithShape="1">
          <a:blip r:embed="rId1">
            <a:alphaModFix/>
          </a:blip>
          <a:srcRect b="0" l="0" r="0" t="0"/>
          <a:stretch/>
        </p:blipFill>
        <p:spPr>
          <a:xfrm>
            <a:off x="0" y="857"/>
            <a:ext cx="12191995" cy="6856288"/>
          </a:xfrm>
          <a:prstGeom prst="rect">
            <a:avLst/>
          </a:prstGeom>
          <a:noFill/>
          <a:ln>
            <a:noFill/>
          </a:ln>
        </p:spPr>
      </p:pic>
      <p:sp>
        <p:nvSpPr>
          <p:cNvPr id="7" name="Google Shape;7;p64"/>
          <p:cNvSpPr txBox="1"/>
          <p:nvPr>
            <p:ph type="title"/>
          </p:nvPr>
        </p:nvSpPr>
        <p:spPr>
          <a:xfrm>
            <a:off x="838200" y="1495656"/>
            <a:ext cx="6360800" cy="25728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64"/>
          <p:cNvSpPr txBox="1"/>
          <p:nvPr>
            <p:ph idx="1" type="body"/>
          </p:nvPr>
        </p:nvSpPr>
        <p:spPr>
          <a:xfrm>
            <a:off x="838200" y="4247804"/>
            <a:ext cx="6360800" cy="19292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 name="Google Shape;9;p64"/>
          <p:cNvSpPr txBox="1"/>
          <p:nvPr>
            <p:ph idx="10" type="dt"/>
          </p:nvPr>
        </p:nvSpPr>
        <p:spPr>
          <a:xfrm>
            <a:off x="838200" y="6356351"/>
            <a:ext cx="2743200" cy="365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9pPr>
          </a:lstStyle>
          <a:p/>
        </p:txBody>
      </p:sp>
      <p:sp>
        <p:nvSpPr>
          <p:cNvPr id="10" name="Google Shape;10;p64"/>
          <p:cNvSpPr txBox="1"/>
          <p:nvPr>
            <p:ph idx="11" type="ftr"/>
          </p:nvPr>
        </p:nvSpPr>
        <p:spPr>
          <a:xfrm>
            <a:off x="4038600" y="6356351"/>
            <a:ext cx="4114800" cy="3652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alibri"/>
                <a:ea typeface="Calibri"/>
                <a:cs typeface="Calibri"/>
                <a:sym typeface="Calibri"/>
              </a:defRPr>
            </a:lvl9pPr>
          </a:lstStyle>
          <a:p/>
        </p:txBody>
      </p:sp>
      <p:sp>
        <p:nvSpPr>
          <p:cNvPr id="11" name="Google Shape;11;p64"/>
          <p:cNvSpPr txBox="1"/>
          <p:nvPr>
            <p:ph idx="12" type="sldNum"/>
          </p:nvPr>
        </p:nvSpPr>
        <p:spPr>
          <a:xfrm>
            <a:off x="8610600" y="6356351"/>
            <a:ext cx="2743200" cy="365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pic>
        <p:nvPicPr>
          <p:cNvPr descr="Graphical user interface&#10;&#10;Description automatically generated" id="56" name="Google Shape;56;p66"/>
          <p:cNvPicPr preferRelativeResize="0"/>
          <p:nvPr/>
        </p:nvPicPr>
        <p:blipFill rotWithShape="1">
          <a:blip r:embed="rId1">
            <a:alphaModFix/>
          </a:blip>
          <a:srcRect b="0" l="0" r="0" t="0"/>
          <a:stretch/>
        </p:blipFill>
        <p:spPr>
          <a:xfrm>
            <a:off x="0" y="857"/>
            <a:ext cx="12192000" cy="6856286"/>
          </a:xfrm>
          <a:prstGeom prst="rect">
            <a:avLst/>
          </a:prstGeom>
          <a:noFill/>
          <a:ln>
            <a:noFill/>
          </a:ln>
        </p:spPr>
      </p:pic>
      <p:sp>
        <p:nvSpPr>
          <p:cNvPr id="57" name="Google Shape;57;p66"/>
          <p:cNvSpPr txBox="1"/>
          <p:nvPr>
            <p:ph type="title"/>
          </p:nvPr>
        </p:nvSpPr>
        <p:spPr>
          <a:xfrm>
            <a:off x="838200" y="1495656"/>
            <a:ext cx="6360622" cy="257276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66"/>
          <p:cNvSpPr txBox="1"/>
          <p:nvPr>
            <p:ph idx="1" type="body"/>
          </p:nvPr>
        </p:nvSpPr>
        <p:spPr>
          <a:xfrm>
            <a:off x="838200" y="4247804"/>
            <a:ext cx="6360622" cy="192915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0" name="Google Shape;60;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 name="Google Shape;100;p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2" name="Google Shape;102;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3" name="Google Shape;103;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d-ID"/>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pic>
        <p:nvPicPr>
          <p:cNvPr descr="Graphical user interface&#10;&#10;Description automatically generated" id="174" name="Google Shape;174;p78"/>
          <p:cNvPicPr preferRelativeResize="0"/>
          <p:nvPr/>
        </p:nvPicPr>
        <p:blipFill rotWithShape="1">
          <a:blip r:embed="rId1">
            <a:alphaModFix/>
          </a:blip>
          <a:srcRect b="0" l="0" r="0" t="0"/>
          <a:stretch/>
        </p:blipFill>
        <p:spPr>
          <a:xfrm>
            <a:off x="0" y="857"/>
            <a:ext cx="12192000" cy="6856286"/>
          </a:xfrm>
          <a:prstGeom prst="rect">
            <a:avLst/>
          </a:prstGeom>
          <a:noFill/>
          <a:ln>
            <a:noFill/>
          </a:ln>
        </p:spPr>
      </p:pic>
      <p:sp>
        <p:nvSpPr>
          <p:cNvPr id="175" name="Google Shape;175;p78"/>
          <p:cNvSpPr txBox="1"/>
          <p:nvPr>
            <p:ph type="title"/>
          </p:nvPr>
        </p:nvSpPr>
        <p:spPr>
          <a:xfrm>
            <a:off x="838200" y="1495656"/>
            <a:ext cx="6360622" cy="257276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6" name="Google Shape;176;p78"/>
          <p:cNvSpPr txBox="1"/>
          <p:nvPr>
            <p:ph idx="1" type="body"/>
          </p:nvPr>
        </p:nvSpPr>
        <p:spPr>
          <a:xfrm>
            <a:off x="838200" y="4247804"/>
            <a:ext cx="6360622" cy="192915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 name="Google Shape;177;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8" name="Google Shape;178;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9" name="Google Shape;179;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d-ID"/>
              <a:t>‹#›</a:t>
            </a:fld>
            <a:endParaRPr/>
          </a:p>
        </p:txBody>
      </p:sp>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4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4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image" Target="../media/image3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3.xml"/><Relationship Id="rId3"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
          <p:cNvSpPr txBox="1"/>
          <p:nvPr>
            <p:ph type="title"/>
          </p:nvPr>
        </p:nvSpPr>
        <p:spPr>
          <a:xfrm>
            <a:off x="415600" y="3171675"/>
            <a:ext cx="6449895" cy="7636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3300"/>
              <a:buNone/>
            </a:pPr>
            <a:r>
              <a:rPr b="1" lang="id-ID" sz="4800">
                <a:latin typeface="Candara"/>
                <a:ea typeface="Candara"/>
                <a:cs typeface="Candara"/>
                <a:sym typeface="Candara"/>
              </a:rPr>
              <a:t>SELAMAT DATANG DI</a:t>
            </a:r>
            <a:br>
              <a:rPr b="1" lang="id-ID" sz="4800">
                <a:latin typeface="Candara"/>
                <a:ea typeface="Candara"/>
                <a:cs typeface="Candara"/>
                <a:sym typeface="Candara"/>
              </a:rPr>
            </a:br>
            <a:r>
              <a:rPr b="1" lang="id-ID" sz="4800">
                <a:latin typeface="Candara"/>
                <a:ea typeface="Candara"/>
                <a:cs typeface="Candara"/>
                <a:sym typeface="Candara"/>
              </a:rPr>
              <a:t>LOKAKARYA </a:t>
            </a:r>
            <a:br>
              <a:rPr b="1" lang="id-ID" sz="4800">
                <a:latin typeface="Candara"/>
                <a:ea typeface="Candara"/>
                <a:cs typeface="Candara"/>
                <a:sym typeface="Candara"/>
              </a:rPr>
            </a:br>
            <a:r>
              <a:rPr b="1" lang="id-ID" sz="4800">
                <a:latin typeface="Candara"/>
                <a:ea typeface="Candara"/>
                <a:cs typeface="Candara"/>
                <a:sym typeface="Candara"/>
              </a:rPr>
              <a:t>KOMUNITAS BELAJAR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0"/>
          <p:cNvSpPr txBox="1"/>
          <p:nvPr>
            <p:ph type="title"/>
          </p:nvPr>
        </p:nvSpPr>
        <p:spPr>
          <a:xfrm>
            <a:off x="643328" y="3212551"/>
            <a:ext cx="5695604" cy="43289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200"/>
              <a:buNone/>
            </a:pPr>
            <a:r>
              <a:rPr b="1" lang="id-ID" sz="4000">
                <a:latin typeface="Candara"/>
                <a:ea typeface="Candara"/>
                <a:cs typeface="Candara"/>
                <a:sym typeface="Candara"/>
              </a:rPr>
              <a:t>Refleksi Komunitas Belajar di Satuan Pendidikan</a:t>
            </a:r>
            <a:endParaRPr/>
          </a:p>
        </p:txBody>
      </p:sp>
      <p:pic>
        <p:nvPicPr>
          <p:cNvPr id="345" name="Google Shape;345;p10"/>
          <p:cNvPicPr preferRelativeResize="0"/>
          <p:nvPr/>
        </p:nvPicPr>
        <p:blipFill rotWithShape="1">
          <a:blip r:embed="rId3">
            <a:alphaModFix/>
          </a:blip>
          <a:srcRect b="0" l="0" r="0" t="0"/>
          <a:stretch/>
        </p:blipFill>
        <p:spPr>
          <a:xfrm>
            <a:off x="7435938" y="1600030"/>
            <a:ext cx="4355666" cy="41451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1"/>
          <p:cNvSpPr txBox="1"/>
          <p:nvPr>
            <p:ph type="ctrTitle"/>
          </p:nvPr>
        </p:nvSpPr>
        <p:spPr>
          <a:xfrm>
            <a:off x="864433" y="1570219"/>
            <a:ext cx="4457075" cy="72327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lang="id-ID" sz="4800"/>
              <a:t>Mulai dari diri</a:t>
            </a:r>
            <a:endParaRPr/>
          </a:p>
        </p:txBody>
      </p:sp>
      <p:sp>
        <p:nvSpPr>
          <p:cNvPr id="351" name="Google Shape;351;p11"/>
          <p:cNvSpPr txBox="1"/>
          <p:nvPr>
            <p:ph idx="1" type="subTitle"/>
          </p:nvPr>
        </p:nvSpPr>
        <p:spPr>
          <a:xfrm>
            <a:off x="1104274" y="2489663"/>
            <a:ext cx="4991726" cy="38985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2400"/>
              <a:buNone/>
            </a:pPr>
            <a:r>
              <a:rPr lang="id-ID" sz="2400">
                <a:latin typeface="Candara"/>
                <a:ea typeface="Candara"/>
                <a:cs typeface="Candara"/>
                <a:sym typeface="Candara"/>
              </a:rPr>
              <a:t>Sebelum lebih jauh mempelajari lokakarya hari ini, silakan terlebih dahulu </a:t>
            </a:r>
            <a:r>
              <a:rPr lang="id-ID">
                <a:latin typeface="Candara"/>
                <a:ea typeface="Candara"/>
                <a:cs typeface="Candara"/>
                <a:sym typeface="Candara"/>
              </a:rPr>
              <a:t>mengisi lembar </a:t>
            </a:r>
            <a:r>
              <a:rPr b="1" lang="id-ID">
                <a:latin typeface="Candara"/>
                <a:ea typeface="Candara"/>
                <a:cs typeface="Candara"/>
                <a:sym typeface="Candara"/>
              </a:rPr>
              <a:t>refleksi komunitas belajar yang telah berjalan di satuan pendidikan Bapak/Ibu</a:t>
            </a:r>
            <a:endParaRPr/>
          </a:p>
          <a:p>
            <a:pPr indent="0" lvl="0" marL="0" rtl="0" algn="l">
              <a:lnSpc>
                <a:spcPct val="90000"/>
              </a:lnSpc>
              <a:spcBef>
                <a:spcPts val="1000"/>
              </a:spcBef>
              <a:spcAft>
                <a:spcPts val="0"/>
              </a:spcAft>
              <a:buSzPts val="2400"/>
              <a:buNone/>
            </a:pPr>
            <a:r>
              <a:t/>
            </a:r>
            <a:endParaRPr b="1">
              <a:latin typeface="Candara"/>
              <a:ea typeface="Candara"/>
              <a:cs typeface="Candara"/>
              <a:sym typeface="Candara"/>
            </a:endParaRPr>
          </a:p>
          <a:p>
            <a:pPr indent="0" lvl="0" marL="0" rtl="0" algn="l">
              <a:lnSpc>
                <a:spcPct val="90000"/>
              </a:lnSpc>
              <a:spcBef>
                <a:spcPts val="1000"/>
              </a:spcBef>
              <a:spcAft>
                <a:spcPts val="0"/>
              </a:spcAft>
              <a:buSzPts val="2400"/>
              <a:buNone/>
            </a:pPr>
            <a:r>
              <a:t/>
            </a:r>
            <a:endParaRPr/>
          </a:p>
          <a:p>
            <a:pPr indent="0" lvl="0" marL="0" rtl="0" algn="l">
              <a:lnSpc>
                <a:spcPct val="90000"/>
              </a:lnSpc>
              <a:spcBef>
                <a:spcPts val="1000"/>
              </a:spcBef>
              <a:spcAft>
                <a:spcPts val="0"/>
              </a:spcAft>
              <a:buSzPts val="2400"/>
              <a:buNone/>
            </a:pPr>
            <a:r>
              <a:t/>
            </a:r>
            <a:endParaRPr/>
          </a:p>
        </p:txBody>
      </p:sp>
      <p:pic>
        <p:nvPicPr>
          <p:cNvPr id="352" name="Google Shape;352;p11"/>
          <p:cNvPicPr preferRelativeResize="0"/>
          <p:nvPr/>
        </p:nvPicPr>
        <p:blipFill rotWithShape="1">
          <a:blip r:embed="rId3">
            <a:alphaModFix/>
          </a:blip>
          <a:srcRect b="0" l="0" r="0" t="0"/>
          <a:stretch/>
        </p:blipFill>
        <p:spPr>
          <a:xfrm>
            <a:off x="6355830" y="2489663"/>
            <a:ext cx="5096655" cy="3898554"/>
          </a:xfrm>
          <a:prstGeom prst="rect">
            <a:avLst/>
          </a:prstGeom>
          <a:noFill/>
          <a:ln cap="sq" cmpd="sng" w="38100">
            <a:solidFill>
              <a:srgbClr val="00B0F0"/>
            </a:solidFill>
            <a:prstDash val="solid"/>
            <a:miter lim="800000"/>
            <a:headEnd len="sm" w="sm" type="none"/>
            <a:tailEnd len="sm" w="sm" type="none"/>
          </a:ln>
          <a:effectLst>
            <a:outerShdw blurRad="50800" rotWithShape="0" algn="tl" dir="2700000" dist="38100">
              <a:srgbClr val="000000">
                <a:alpha val="42352"/>
              </a:srgbClr>
            </a:outerShdw>
          </a:effectLst>
        </p:spPr>
      </p:pic>
      <p:sp>
        <p:nvSpPr>
          <p:cNvPr id="353" name="Google Shape;353;p11"/>
          <p:cNvSpPr txBox="1"/>
          <p:nvPr/>
        </p:nvSpPr>
        <p:spPr>
          <a:xfrm>
            <a:off x="7130322" y="1570219"/>
            <a:ext cx="4457075" cy="588365"/>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6000"/>
              <a:buFont typeface="Calibri"/>
              <a:buNone/>
            </a:pPr>
            <a:r>
              <a:rPr b="0" i="0" lang="id-ID" sz="3200" u="none" cap="none" strike="noStrike">
                <a:solidFill>
                  <a:schemeClr val="dk1"/>
                </a:solidFill>
                <a:latin typeface="Calibri"/>
                <a:ea typeface="Calibri"/>
                <a:cs typeface="Calibri"/>
                <a:sym typeface="Calibri"/>
              </a:rPr>
              <a:t>Waktu: 15 menit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2"/>
          <p:cNvSpPr txBox="1"/>
          <p:nvPr>
            <p:ph type="title"/>
          </p:nvPr>
        </p:nvSpPr>
        <p:spPr>
          <a:xfrm>
            <a:off x="673308" y="2809341"/>
            <a:ext cx="5695604" cy="79783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200"/>
              <a:buNone/>
            </a:pPr>
            <a:r>
              <a:rPr b="1" lang="id-ID" sz="4400" u="sng">
                <a:latin typeface="Candara"/>
                <a:ea typeface="Candara"/>
                <a:cs typeface="Candara"/>
                <a:sym typeface="Candara"/>
              </a:rPr>
              <a:t>EKSPLORASI KONSEP</a:t>
            </a:r>
            <a:endParaRPr/>
          </a:p>
        </p:txBody>
      </p:sp>
      <p:sp>
        <p:nvSpPr>
          <p:cNvPr id="359" name="Google Shape;359;p12"/>
          <p:cNvSpPr txBox="1"/>
          <p:nvPr>
            <p:ph idx="1" type="body"/>
          </p:nvPr>
        </p:nvSpPr>
        <p:spPr>
          <a:xfrm>
            <a:off x="673309" y="3571750"/>
            <a:ext cx="5695603" cy="96845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rPr lang="id-ID">
                <a:solidFill>
                  <a:srgbClr val="7F7F7F"/>
                </a:solidFill>
              </a:rPr>
              <a:t>45 Menit</a:t>
            </a:r>
            <a:endParaRPr/>
          </a:p>
        </p:txBody>
      </p:sp>
      <p:pic>
        <p:nvPicPr>
          <p:cNvPr id="360" name="Google Shape;360;p12"/>
          <p:cNvPicPr preferRelativeResize="0"/>
          <p:nvPr/>
        </p:nvPicPr>
        <p:blipFill rotWithShape="1">
          <a:blip r:embed="rId3">
            <a:alphaModFix/>
          </a:blip>
          <a:srcRect b="0" l="2701" r="0" t="0"/>
          <a:stretch/>
        </p:blipFill>
        <p:spPr>
          <a:xfrm>
            <a:off x="7016538" y="2102711"/>
            <a:ext cx="4868268" cy="26525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3"/>
          <p:cNvSpPr txBox="1"/>
          <p:nvPr>
            <p:ph type="ctrTitle"/>
          </p:nvPr>
        </p:nvSpPr>
        <p:spPr>
          <a:xfrm>
            <a:off x="1524000" y="1600200"/>
            <a:ext cx="9144000" cy="61834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38887"/>
              <a:buFont typeface="Calibri"/>
              <a:buNone/>
            </a:pPr>
            <a:r>
              <a:rPr b="1" lang="id-ID" sz="4800">
                <a:latin typeface="Candara"/>
                <a:ea typeface="Candara"/>
                <a:cs typeface="Candara"/>
                <a:sym typeface="Candara"/>
              </a:rPr>
              <a:t>Komunitas Belajar</a:t>
            </a:r>
            <a:endParaRPr/>
          </a:p>
        </p:txBody>
      </p:sp>
      <p:sp>
        <p:nvSpPr>
          <p:cNvPr id="366" name="Google Shape;366;p13"/>
          <p:cNvSpPr txBox="1"/>
          <p:nvPr>
            <p:ph idx="1" type="subTitle"/>
          </p:nvPr>
        </p:nvSpPr>
        <p:spPr>
          <a:xfrm>
            <a:off x="1284157" y="2294727"/>
            <a:ext cx="9144000" cy="1602716"/>
          </a:xfrm>
          <a:prstGeom prst="rect">
            <a:avLst/>
          </a:prstGeom>
          <a:noFill/>
          <a:ln>
            <a:noFill/>
          </a:ln>
        </p:spPr>
        <p:txBody>
          <a:bodyPr anchorCtr="0" anchor="t" bIns="45700" lIns="91425" spcFirstLastPara="1" rIns="91425" wrap="square" tIns="45700">
            <a:normAutofit/>
          </a:bodyPr>
          <a:lstStyle/>
          <a:p>
            <a:pPr indent="-406400" lvl="0" marL="457200" rtl="0" algn="ctr">
              <a:lnSpc>
                <a:spcPct val="90000"/>
              </a:lnSpc>
              <a:spcBef>
                <a:spcPts val="1000"/>
              </a:spcBef>
              <a:spcAft>
                <a:spcPts val="0"/>
              </a:spcAft>
              <a:buClr>
                <a:schemeClr val="dk1"/>
              </a:buClr>
              <a:buSzPts val="2400"/>
              <a:buNone/>
            </a:pPr>
            <a:r>
              <a:rPr lang="id-ID" sz="2400">
                <a:solidFill>
                  <a:srgbClr val="000000"/>
                </a:solidFill>
                <a:latin typeface="Calibri"/>
                <a:ea typeface="Calibri"/>
                <a:cs typeface="Calibri"/>
                <a:sym typeface="Calibri"/>
              </a:rPr>
              <a:t>S</a:t>
            </a:r>
            <a:r>
              <a:rPr b="0" i="0" lang="id-ID" sz="2400" u="none" strike="noStrike">
                <a:solidFill>
                  <a:srgbClr val="000000"/>
                </a:solidFill>
                <a:latin typeface="Calibri"/>
                <a:ea typeface="Calibri"/>
                <a:cs typeface="Calibri"/>
                <a:sym typeface="Calibri"/>
              </a:rPr>
              <a:t>ekelompok pendidik dan tenaga kependidikan dalam satu sekolah yang belajar bersama-sama dan berkolaborasi secara rutin dengan tujuan yang jelas dan terukur untuk meningkatkan kualitas pembelajaran sehingga berdampak pada hasil belajar peserta didik</a:t>
            </a:r>
            <a:endParaRPr/>
          </a:p>
        </p:txBody>
      </p:sp>
      <p:pic>
        <p:nvPicPr>
          <p:cNvPr id="367" name="Google Shape;367;p13"/>
          <p:cNvPicPr preferRelativeResize="0"/>
          <p:nvPr/>
        </p:nvPicPr>
        <p:blipFill rotWithShape="1">
          <a:blip r:embed="rId3">
            <a:alphaModFix/>
          </a:blip>
          <a:srcRect b="0" l="0" r="0" t="0"/>
          <a:stretch/>
        </p:blipFill>
        <p:spPr>
          <a:xfrm>
            <a:off x="561147" y="4400293"/>
            <a:ext cx="3849954" cy="2030616"/>
          </a:xfrm>
          <a:prstGeom prst="rect">
            <a:avLst/>
          </a:prstGeom>
          <a:noFill/>
          <a:ln>
            <a:noFill/>
          </a:ln>
        </p:spPr>
      </p:pic>
      <p:pic>
        <p:nvPicPr>
          <p:cNvPr id="368" name="Google Shape;368;p13"/>
          <p:cNvPicPr preferRelativeResize="0"/>
          <p:nvPr/>
        </p:nvPicPr>
        <p:blipFill rotWithShape="1">
          <a:blip r:embed="rId4">
            <a:alphaModFix/>
          </a:blip>
          <a:srcRect b="0" l="0" r="0" t="0"/>
          <a:stretch/>
        </p:blipFill>
        <p:spPr>
          <a:xfrm>
            <a:off x="4537303" y="4400293"/>
            <a:ext cx="3532550" cy="2030616"/>
          </a:xfrm>
          <a:prstGeom prst="rect">
            <a:avLst/>
          </a:prstGeom>
          <a:noFill/>
          <a:ln>
            <a:noFill/>
          </a:ln>
        </p:spPr>
      </p:pic>
      <p:pic>
        <p:nvPicPr>
          <p:cNvPr id="369" name="Google Shape;369;p13"/>
          <p:cNvPicPr preferRelativeResize="0"/>
          <p:nvPr/>
        </p:nvPicPr>
        <p:blipFill rotWithShape="1">
          <a:blip r:embed="rId5">
            <a:alphaModFix/>
          </a:blip>
          <a:srcRect b="0" l="0" r="0" t="0"/>
          <a:stretch/>
        </p:blipFill>
        <p:spPr>
          <a:xfrm>
            <a:off x="8178805" y="4400293"/>
            <a:ext cx="3452048" cy="20306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4"/>
          <p:cNvSpPr txBox="1"/>
          <p:nvPr>
            <p:ph type="title"/>
          </p:nvPr>
        </p:nvSpPr>
        <p:spPr>
          <a:xfrm>
            <a:off x="838200" y="1495656"/>
            <a:ext cx="5695604" cy="43289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id-ID" sz="3600"/>
              <a:t>Tujuan Komunitas Belajar</a:t>
            </a:r>
            <a:endParaRPr/>
          </a:p>
        </p:txBody>
      </p:sp>
      <p:sp>
        <p:nvSpPr>
          <p:cNvPr id="375" name="Google Shape;375;p14"/>
          <p:cNvSpPr txBox="1"/>
          <p:nvPr>
            <p:ph idx="1" type="body"/>
          </p:nvPr>
        </p:nvSpPr>
        <p:spPr>
          <a:xfrm>
            <a:off x="553386" y="2608289"/>
            <a:ext cx="5695603" cy="1708877"/>
          </a:xfrm>
          <a:prstGeom prst="rect">
            <a:avLst/>
          </a:prstGeom>
          <a:noFill/>
          <a:ln cap="flat" cmpd="sng" w="9525">
            <a:solidFill>
              <a:srgbClr val="00B0F0"/>
            </a:solidFill>
            <a:prstDash val="dash"/>
            <a:round/>
            <a:headEnd len="sm" w="sm" type="none"/>
            <a:tailEnd len="sm" w="sm" type="none"/>
          </a:ln>
        </p:spPr>
        <p:txBody>
          <a:bodyPr anchorCtr="1" anchor="ctr" bIns="45700" lIns="91425" spcFirstLastPara="1" rIns="91425" wrap="square" tIns="45700">
            <a:normAutofit/>
          </a:bodyPr>
          <a:lstStyle/>
          <a:p>
            <a:pPr indent="0" lvl="0" marL="0" rtl="0" algn="ctr">
              <a:lnSpc>
                <a:spcPct val="90000"/>
              </a:lnSpc>
              <a:spcBef>
                <a:spcPts val="0"/>
              </a:spcBef>
              <a:spcAft>
                <a:spcPts val="600"/>
              </a:spcAft>
              <a:buSzPts val="1800"/>
              <a:buNone/>
            </a:pPr>
            <a:r>
              <a:rPr lang="id-ID">
                <a:latin typeface="Candara"/>
                <a:ea typeface="Candara"/>
                <a:cs typeface="Candara"/>
                <a:sym typeface="Candara"/>
              </a:rPr>
              <a:t>M</a:t>
            </a:r>
            <a:r>
              <a:rPr b="0" i="0" lang="id-ID" u="none" strike="noStrike">
                <a:latin typeface="Candara"/>
                <a:ea typeface="Candara"/>
                <a:cs typeface="Candara"/>
                <a:sym typeface="Candara"/>
              </a:rPr>
              <a:t>eningkatkan kompetensi pendidik dan membangun budaya belajar bersama yang berkelanjutan </a:t>
            </a:r>
            <a:endParaRPr>
              <a:latin typeface="Candara"/>
              <a:ea typeface="Candara"/>
              <a:cs typeface="Candara"/>
              <a:sym typeface="Candara"/>
            </a:endParaRPr>
          </a:p>
        </p:txBody>
      </p:sp>
      <p:pic>
        <p:nvPicPr>
          <p:cNvPr id="376" name="Google Shape;376;p14"/>
          <p:cNvPicPr preferRelativeResize="0"/>
          <p:nvPr/>
        </p:nvPicPr>
        <p:blipFill rotWithShape="1">
          <a:blip r:embed="rId3">
            <a:alphaModFix/>
          </a:blip>
          <a:srcRect b="0" l="0" r="0" t="0"/>
          <a:stretch/>
        </p:blipFill>
        <p:spPr>
          <a:xfrm>
            <a:off x="7101700" y="1379095"/>
            <a:ext cx="4650856" cy="41822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15"/>
          <p:cNvPicPr preferRelativeResize="0"/>
          <p:nvPr/>
        </p:nvPicPr>
        <p:blipFill rotWithShape="1">
          <a:blip r:embed="rId3">
            <a:alphaModFix/>
          </a:blip>
          <a:srcRect b="0" l="0" r="0" t="0"/>
          <a:stretch/>
        </p:blipFill>
        <p:spPr>
          <a:xfrm>
            <a:off x="-17383" y="1072634"/>
            <a:ext cx="12209383" cy="57853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6"/>
          <p:cNvSpPr txBox="1"/>
          <p:nvPr>
            <p:ph type="title"/>
          </p:nvPr>
        </p:nvSpPr>
        <p:spPr>
          <a:xfrm>
            <a:off x="479685" y="2514987"/>
            <a:ext cx="5934198" cy="1952082"/>
          </a:xfrm>
          <a:prstGeom prst="rect">
            <a:avLst/>
          </a:prstGeom>
          <a:noFill/>
          <a:ln cap="flat" cmpd="sng" w="28575">
            <a:solidFill>
              <a:srgbClr val="0070C0"/>
            </a:solidFill>
            <a:prstDash val="dash"/>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200"/>
              <a:buNone/>
            </a:pPr>
            <a:r>
              <a:rPr b="1" lang="id-ID">
                <a:latin typeface="Candara"/>
                <a:ea typeface="Candara"/>
                <a:cs typeface="Candara"/>
                <a:sym typeface="Candara"/>
              </a:rPr>
              <a:t>Perpindahan Komunitas Praktisi ke Komunitas Belajar</a:t>
            </a:r>
            <a:endParaRPr/>
          </a:p>
        </p:txBody>
      </p:sp>
      <p:pic>
        <p:nvPicPr>
          <p:cNvPr id="387" name="Google Shape;387;p16"/>
          <p:cNvPicPr preferRelativeResize="0"/>
          <p:nvPr/>
        </p:nvPicPr>
        <p:blipFill rotWithShape="1">
          <a:blip r:embed="rId3">
            <a:alphaModFix/>
          </a:blip>
          <a:srcRect b="0" l="0" r="0" t="0"/>
          <a:stretch/>
        </p:blipFill>
        <p:spPr>
          <a:xfrm>
            <a:off x="7229989" y="1593916"/>
            <a:ext cx="4482326" cy="40307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17"/>
          <p:cNvPicPr preferRelativeResize="0"/>
          <p:nvPr/>
        </p:nvPicPr>
        <p:blipFill rotWithShape="1">
          <a:blip r:embed="rId3">
            <a:alphaModFix/>
          </a:blip>
          <a:srcRect b="0" l="0" r="0" t="0"/>
          <a:stretch/>
        </p:blipFill>
        <p:spPr>
          <a:xfrm>
            <a:off x="6778275" y="3214722"/>
            <a:ext cx="5413725" cy="3909913"/>
          </a:xfrm>
          <a:prstGeom prst="rect">
            <a:avLst/>
          </a:prstGeom>
          <a:noFill/>
          <a:ln>
            <a:noFill/>
          </a:ln>
        </p:spPr>
      </p:pic>
      <p:sp>
        <p:nvSpPr>
          <p:cNvPr id="393" name="Google Shape;393;p17"/>
          <p:cNvSpPr txBox="1"/>
          <p:nvPr>
            <p:ph type="title"/>
          </p:nvPr>
        </p:nvSpPr>
        <p:spPr>
          <a:xfrm>
            <a:off x="831850" y="1110010"/>
            <a:ext cx="10515600" cy="8019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id-ID" sz="4800">
                <a:latin typeface="Candara"/>
                <a:ea typeface="Candara"/>
                <a:cs typeface="Candara"/>
                <a:sym typeface="Candara"/>
              </a:rPr>
              <a:t>KOMUNITAS PRAKTISI</a:t>
            </a:r>
            <a:endParaRPr/>
          </a:p>
        </p:txBody>
      </p:sp>
      <p:sp>
        <p:nvSpPr>
          <p:cNvPr id="394" name="Google Shape;394;p17"/>
          <p:cNvSpPr txBox="1"/>
          <p:nvPr>
            <p:ph idx="1" type="body"/>
          </p:nvPr>
        </p:nvSpPr>
        <p:spPr>
          <a:xfrm>
            <a:off x="651968" y="2118246"/>
            <a:ext cx="7997357" cy="4061345"/>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800"/>
              </a:spcBef>
              <a:spcAft>
                <a:spcPts val="0"/>
              </a:spcAft>
              <a:buClr>
                <a:schemeClr val="dk1"/>
              </a:buClr>
              <a:buSzPts val="1800"/>
              <a:buChar char="●"/>
            </a:pPr>
            <a:r>
              <a:rPr lang="id-ID">
                <a:solidFill>
                  <a:schemeClr val="dk1"/>
                </a:solidFill>
              </a:rPr>
              <a:t>Komunitas praktisi belum bisa mewadahi konsep komunitas belajar dalam sekolah.</a:t>
            </a:r>
            <a:endParaRPr/>
          </a:p>
          <a:p>
            <a:pPr indent="-342900" lvl="0" marL="457200" rtl="0" algn="l">
              <a:lnSpc>
                <a:spcPct val="90000"/>
              </a:lnSpc>
              <a:spcBef>
                <a:spcPts val="0"/>
              </a:spcBef>
              <a:spcAft>
                <a:spcPts val="0"/>
              </a:spcAft>
              <a:buClr>
                <a:schemeClr val="dk1"/>
              </a:buClr>
              <a:buSzPts val="1800"/>
              <a:buChar char="●"/>
            </a:pPr>
            <a:r>
              <a:rPr lang="id-ID">
                <a:solidFill>
                  <a:schemeClr val="dk1"/>
                </a:solidFill>
              </a:rPr>
              <a:t>Ruang lingkup komunitas praktisi hanya pada peningkatan kompetensi pendidik dan tenaga kependidikan. </a:t>
            </a:r>
            <a:endParaRPr/>
          </a:p>
          <a:p>
            <a:pPr indent="-342900" lvl="0" marL="457200" rtl="0" algn="l">
              <a:lnSpc>
                <a:spcPct val="90000"/>
              </a:lnSpc>
              <a:spcBef>
                <a:spcPts val="0"/>
              </a:spcBef>
              <a:spcAft>
                <a:spcPts val="0"/>
              </a:spcAft>
              <a:buClr>
                <a:schemeClr val="dk1"/>
              </a:buClr>
              <a:buSzPts val="1800"/>
              <a:buChar char="●"/>
            </a:pPr>
            <a:r>
              <a:rPr lang="id-ID">
                <a:solidFill>
                  <a:schemeClr val="dk1"/>
                </a:solidFill>
              </a:rPr>
              <a:t>Contoh komunitas praktisi adalah komunitas belajar antar sekolah ataupun daring (dalam PMM). </a:t>
            </a:r>
            <a:endParaRPr/>
          </a:p>
          <a:p>
            <a:pPr indent="-228600" lvl="0" marL="457200" rtl="0" algn="l">
              <a:lnSpc>
                <a:spcPct val="90000"/>
              </a:lnSpc>
              <a:spcBef>
                <a:spcPts val="1000"/>
              </a:spcBef>
              <a:spcAft>
                <a:spcPts val="0"/>
              </a:spcAft>
              <a:buClr>
                <a:srgbClr val="888888"/>
              </a:buClr>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8"/>
          <p:cNvSpPr txBox="1"/>
          <p:nvPr>
            <p:ph idx="1" type="body"/>
          </p:nvPr>
        </p:nvSpPr>
        <p:spPr>
          <a:xfrm>
            <a:off x="681948" y="2043295"/>
            <a:ext cx="10515600" cy="4061345"/>
          </a:xfrm>
          <a:prstGeom prst="rect">
            <a:avLst/>
          </a:prstGeom>
          <a:noFill/>
          <a:ln>
            <a:noFill/>
          </a:ln>
        </p:spPr>
        <p:txBody>
          <a:bodyPr anchorCtr="0" anchor="t" bIns="45700" lIns="91425" spcFirstLastPara="1" rIns="91425" wrap="square" tIns="45700">
            <a:normAutofit/>
          </a:bodyPr>
          <a:lstStyle/>
          <a:p>
            <a:pPr indent="-342900" lvl="0" marL="571500" rtl="0" algn="l">
              <a:lnSpc>
                <a:spcPct val="90000"/>
              </a:lnSpc>
              <a:spcBef>
                <a:spcPts val="1000"/>
              </a:spcBef>
              <a:spcAft>
                <a:spcPts val="0"/>
              </a:spcAft>
              <a:buSzPts val="2400"/>
              <a:buFont typeface="Arial"/>
              <a:buChar char="•"/>
            </a:pPr>
            <a:r>
              <a:rPr lang="id-ID">
                <a:solidFill>
                  <a:schemeClr val="dk1"/>
                </a:solidFill>
                <a:latin typeface="Candara"/>
                <a:ea typeface="Candara"/>
                <a:cs typeface="Candara"/>
                <a:sym typeface="Candara"/>
              </a:rPr>
              <a:t>Istilah komunitas belajar memiliki ruang lingkup yang lebih luas sehingga dapat memayungi tiga komunitas belajar, khususnya komunitas belajar dalam sekolah.</a:t>
            </a:r>
            <a:endParaRPr/>
          </a:p>
          <a:p>
            <a:pPr indent="-342900" lvl="0" marL="571500" rtl="0" algn="l">
              <a:lnSpc>
                <a:spcPct val="90000"/>
              </a:lnSpc>
              <a:spcBef>
                <a:spcPts val="1000"/>
              </a:spcBef>
              <a:spcAft>
                <a:spcPts val="0"/>
              </a:spcAft>
              <a:buSzPts val="2400"/>
              <a:buFont typeface="Arial"/>
              <a:buChar char="•"/>
            </a:pPr>
            <a:r>
              <a:rPr b="0" i="0" lang="id-ID" u="none" strike="noStrike">
                <a:solidFill>
                  <a:srgbClr val="000000"/>
                </a:solidFill>
                <a:latin typeface="Candara"/>
                <a:ea typeface="Candara"/>
                <a:cs typeface="Candara"/>
                <a:sym typeface="Candara"/>
              </a:rPr>
              <a:t>Komunitas belajar menjadi wadah untuk merealisasikan terjadinya kolaborasi antar pendidik, meminimalisir ketimpangan kompetensi antar pendidik.</a:t>
            </a:r>
            <a:endParaRPr/>
          </a:p>
          <a:p>
            <a:pPr indent="-342900" lvl="0" marL="571500" rtl="0" algn="l">
              <a:lnSpc>
                <a:spcPct val="90000"/>
              </a:lnSpc>
              <a:spcBef>
                <a:spcPts val="1000"/>
              </a:spcBef>
              <a:spcAft>
                <a:spcPts val="0"/>
              </a:spcAft>
              <a:buSzPts val="2400"/>
              <a:buFont typeface="Arial"/>
              <a:buChar char="•"/>
            </a:pPr>
            <a:r>
              <a:rPr lang="id-ID">
                <a:solidFill>
                  <a:srgbClr val="000000"/>
                </a:solidFill>
                <a:latin typeface="Candara"/>
                <a:ea typeface="Candara"/>
                <a:cs typeface="Candara"/>
                <a:sym typeface="Candara"/>
              </a:rPr>
              <a:t>Komunitas belajar berdampak pada </a:t>
            </a:r>
            <a:r>
              <a:rPr b="0" i="0" lang="id-ID" u="none" strike="noStrike">
                <a:solidFill>
                  <a:srgbClr val="000000"/>
                </a:solidFill>
                <a:latin typeface="Candara"/>
                <a:ea typeface="Candara"/>
                <a:cs typeface="Candara"/>
                <a:sym typeface="Candara"/>
              </a:rPr>
              <a:t>pada peningkatan kualitas pembelajaran dan hasil belajar peserta didik </a:t>
            </a:r>
            <a:endParaRPr>
              <a:solidFill>
                <a:schemeClr val="dk1"/>
              </a:solidFill>
              <a:latin typeface="Candara"/>
              <a:ea typeface="Candara"/>
              <a:cs typeface="Candara"/>
              <a:sym typeface="Candara"/>
            </a:endParaRPr>
          </a:p>
          <a:p>
            <a:pPr indent="-228600" lvl="0" marL="457200" rtl="0" algn="l">
              <a:lnSpc>
                <a:spcPct val="90000"/>
              </a:lnSpc>
              <a:spcBef>
                <a:spcPts val="1000"/>
              </a:spcBef>
              <a:spcAft>
                <a:spcPts val="0"/>
              </a:spcAft>
              <a:buClr>
                <a:srgbClr val="888888"/>
              </a:buClr>
              <a:buSzPts val="2400"/>
              <a:buNone/>
            </a:pPr>
            <a:r>
              <a:t/>
            </a:r>
            <a:endParaRPr>
              <a:latin typeface="Candara"/>
              <a:ea typeface="Candara"/>
              <a:cs typeface="Candara"/>
              <a:sym typeface="Candara"/>
            </a:endParaRPr>
          </a:p>
        </p:txBody>
      </p:sp>
      <p:sp>
        <p:nvSpPr>
          <p:cNvPr id="400" name="Google Shape;400;p18"/>
          <p:cNvSpPr txBox="1"/>
          <p:nvPr>
            <p:ph type="title"/>
          </p:nvPr>
        </p:nvSpPr>
        <p:spPr>
          <a:xfrm>
            <a:off x="831850" y="1109663"/>
            <a:ext cx="10515600" cy="80168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b="1" lang="id-ID" sz="4800">
                <a:latin typeface="Candara"/>
                <a:ea typeface="Candara"/>
                <a:cs typeface="Candara"/>
                <a:sym typeface="Candara"/>
              </a:rPr>
              <a:t>KOMUNITAS BELAJAR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9"/>
          <p:cNvSpPr txBox="1"/>
          <p:nvPr>
            <p:ph type="ctrTitle"/>
          </p:nvPr>
        </p:nvSpPr>
        <p:spPr>
          <a:xfrm>
            <a:off x="1524000" y="1600200"/>
            <a:ext cx="9144000" cy="673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51515"/>
              <a:buFont typeface="Calibri"/>
              <a:buNone/>
            </a:pPr>
            <a:r>
              <a:rPr b="1" lang="id-ID" sz="4400">
                <a:latin typeface="Candara"/>
                <a:ea typeface="Candara"/>
                <a:cs typeface="Candara"/>
                <a:sym typeface="Candara"/>
              </a:rPr>
              <a:t>Peran Komunitas Belajar</a:t>
            </a:r>
            <a:endParaRPr/>
          </a:p>
        </p:txBody>
      </p:sp>
      <p:sp>
        <p:nvSpPr>
          <p:cNvPr id="406" name="Google Shape;406;p19"/>
          <p:cNvSpPr txBox="1"/>
          <p:nvPr>
            <p:ph idx="1" type="subTitle"/>
          </p:nvPr>
        </p:nvSpPr>
        <p:spPr>
          <a:xfrm>
            <a:off x="1524000" y="2626822"/>
            <a:ext cx="9144000" cy="3593860"/>
          </a:xfrm>
          <a:prstGeom prst="rect">
            <a:avLst/>
          </a:prstGeom>
          <a:noFill/>
          <a:ln>
            <a:noFill/>
          </a:ln>
        </p:spPr>
        <p:txBody>
          <a:bodyPr anchorCtr="0" anchor="t" bIns="45700" lIns="91425" spcFirstLastPara="1" rIns="91425" wrap="square" tIns="45700">
            <a:normAutofit/>
          </a:bodyPr>
          <a:lstStyle/>
          <a:p>
            <a:pPr indent="-406400" lvl="0" marL="457200" rtl="0" algn="ctr">
              <a:lnSpc>
                <a:spcPct val="90000"/>
              </a:lnSpc>
              <a:spcBef>
                <a:spcPts val="1000"/>
              </a:spcBef>
              <a:spcAft>
                <a:spcPts val="0"/>
              </a:spcAft>
              <a:buClr>
                <a:schemeClr val="dk1"/>
              </a:buClr>
              <a:buSzPts val="2400"/>
              <a:buNone/>
            </a:pPr>
            <a:r>
              <a:t/>
            </a:r>
            <a:endParaRPr/>
          </a:p>
        </p:txBody>
      </p:sp>
      <p:grpSp>
        <p:nvGrpSpPr>
          <p:cNvPr id="407" name="Google Shape;407;p19"/>
          <p:cNvGrpSpPr/>
          <p:nvPr/>
        </p:nvGrpSpPr>
        <p:grpSpPr>
          <a:xfrm>
            <a:off x="-4002946" y="1468236"/>
            <a:ext cx="15375298" cy="5858998"/>
            <a:chOff x="-4919424" y="-753830"/>
            <a:chExt cx="15375298" cy="5858998"/>
          </a:xfrm>
        </p:grpSpPr>
        <p:sp>
          <p:nvSpPr>
            <p:cNvPr id="408" name="Google Shape;408;p19"/>
            <p:cNvSpPr/>
            <p:nvPr/>
          </p:nvSpPr>
          <p:spPr>
            <a:xfrm>
              <a:off x="-4919424" y="-753830"/>
              <a:ext cx="5858998" cy="5858998"/>
            </a:xfrm>
            <a:prstGeom prst="blockArc">
              <a:avLst>
                <a:gd fmla="val 18900000" name="adj1"/>
                <a:gd fmla="val 2700000" name="adj2"/>
                <a:gd fmla="val 369" name="adj3"/>
              </a:avLst>
            </a:prstGeom>
            <a:noFill/>
            <a:ln cap="flat" cmpd="sng" w="25400">
              <a:solidFill>
                <a:srgbClr val="345A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9"/>
            <p:cNvSpPr/>
            <p:nvPr/>
          </p:nvSpPr>
          <p:spPr>
            <a:xfrm>
              <a:off x="492024" y="334530"/>
              <a:ext cx="9963850" cy="669409"/>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9"/>
            <p:cNvSpPr txBox="1"/>
            <p:nvPr/>
          </p:nvSpPr>
          <p:spPr>
            <a:xfrm>
              <a:off x="492024" y="334530"/>
              <a:ext cx="9963850" cy="669409"/>
            </a:xfrm>
            <a:prstGeom prst="rect">
              <a:avLst/>
            </a:prstGeom>
            <a:noFill/>
            <a:ln>
              <a:noFill/>
            </a:ln>
          </p:spPr>
          <p:txBody>
            <a:bodyPr anchorCtr="0" anchor="ctr" bIns="60950" lIns="531325"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id-ID" sz="2400" u="none" cap="none" strike="noStrike">
                  <a:solidFill>
                    <a:schemeClr val="lt1"/>
                  </a:solidFill>
                  <a:latin typeface="Candara"/>
                  <a:ea typeface="Candara"/>
                  <a:cs typeface="Candara"/>
                  <a:sym typeface="Candara"/>
                </a:rPr>
                <a:t>Memfasilitasi belajar bersama tentang Kurikulum Merdeka</a:t>
              </a:r>
              <a:endParaRPr b="0" i="0" sz="2400" u="none" cap="none" strike="noStrike">
                <a:solidFill>
                  <a:schemeClr val="lt1"/>
                </a:solidFill>
                <a:latin typeface="Candara"/>
                <a:ea typeface="Candara"/>
                <a:cs typeface="Candara"/>
                <a:sym typeface="Candara"/>
              </a:endParaRPr>
            </a:p>
          </p:txBody>
        </p:sp>
        <p:sp>
          <p:nvSpPr>
            <p:cNvPr id="411" name="Google Shape;411;p19"/>
            <p:cNvSpPr/>
            <p:nvPr/>
          </p:nvSpPr>
          <p:spPr>
            <a:xfrm>
              <a:off x="73643" y="250854"/>
              <a:ext cx="836762" cy="836762"/>
            </a:xfrm>
            <a:prstGeom prst="ellipse">
              <a:avLst/>
            </a:prstGeom>
            <a:solidFill>
              <a:schemeClr val="lt1"/>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9"/>
            <p:cNvSpPr/>
            <p:nvPr/>
          </p:nvSpPr>
          <p:spPr>
            <a:xfrm>
              <a:off x="875812" y="1338819"/>
              <a:ext cx="9580062" cy="669409"/>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9"/>
            <p:cNvSpPr txBox="1"/>
            <p:nvPr/>
          </p:nvSpPr>
          <p:spPr>
            <a:xfrm>
              <a:off x="875812" y="1338819"/>
              <a:ext cx="9580062" cy="669409"/>
            </a:xfrm>
            <a:prstGeom prst="rect">
              <a:avLst/>
            </a:prstGeom>
            <a:noFill/>
            <a:ln>
              <a:noFill/>
            </a:ln>
          </p:spPr>
          <p:txBody>
            <a:bodyPr anchorCtr="0" anchor="ctr" bIns="60950" lIns="531325"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id-ID" sz="2400" u="none" cap="none" strike="noStrike">
                  <a:solidFill>
                    <a:schemeClr val="lt1"/>
                  </a:solidFill>
                  <a:latin typeface="Candara"/>
                  <a:ea typeface="Candara"/>
                  <a:cs typeface="Candara"/>
                  <a:sym typeface="Candara"/>
                </a:rPr>
                <a:t>Memfasilitasi diskusi untuk memecahkan masalah seputar Kurikulum Merdeka</a:t>
              </a:r>
              <a:endParaRPr b="0" i="0" sz="2400" u="none" cap="none" strike="noStrike">
                <a:solidFill>
                  <a:schemeClr val="lt1"/>
                </a:solidFill>
                <a:latin typeface="Candara"/>
                <a:ea typeface="Candara"/>
                <a:cs typeface="Candara"/>
                <a:sym typeface="Candara"/>
              </a:endParaRPr>
            </a:p>
          </p:txBody>
        </p:sp>
        <p:sp>
          <p:nvSpPr>
            <p:cNvPr id="414" name="Google Shape;414;p19"/>
            <p:cNvSpPr/>
            <p:nvPr/>
          </p:nvSpPr>
          <p:spPr>
            <a:xfrm>
              <a:off x="457431" y="1255143"/>
              <a:ext cx="836762" cy="836762"/>
            </a:xfrm>
            <a:prstGeom prst="ellipse">
              <a:avLst/>
            </a:prstGeom>
            <a:solidFill>
              <a:schemeClr val="lt1"/>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9"/>
            <p:cNvSpPr/>
            <p:nvPr/>
          </p:nvSpPr>
          <p:spPr>
            <a:xfrm>
              <a:off x="875812" y="2343108"/>
              <a:ext cx="9580062" cy="669409"/>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9"/>
            <p:cNvSpPr txBox="1"/>
            <p:nvPr/>
          </p:nvSpPr>
          <p:spPr>
            <a:xfrm>
              <a:off x="875812" y="2343108"/>
              <a:ext cx="9580062" cy="669409"/>
            </a:xfrm>
            <a:prstGeom prst="rect">
              <a:avLst/>
            </a:prstGeom>
            <a:noFill/>
            <a:ln>
              <a:noFill/>
            </a:ln>
          </p:spPr>
          <p:txBody>
            <a:bodyPr anchorCtr="0" anchor="ctr" bIns="60950" lIns="531325"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id-ID" sz="2400" u="none" cap="none" strike="noStrike">
                  <a:solidFill>
                    <a:schemeClr val="lt1"/>
                  </a:solidFill>
                  <a:latin typeface="Candara"/>
                  <a:ea typeface="Candara"/>
                  <a:cs typeface="Candara"/>
                  <a:sym typeface="Candara"/>
                </a:rPr>
                <a:t>Memfasilitasi proses berbagi praktik baik dengan rekan sejawat tentang implementasi Kurikulum Merdeka</a:t>
              </a:r>
              <a:endParaRPr b="0" i="0" sz="2400" u="none" cap="none" strike="noStrike">
                <a:solidFill>
                  <a:schemeClr val="lt1"/>
                </a:solidFill>
                <a:latin typeface="Candara"/>
                <a:ea typeface="Candara"/>
                <a:cs typeface="Candara"/>
                <a:sym typeface="Candara"/>
              </a:endParaRPr>
            </a:p>
          </p:txBody>
        </p:sp>
        <p:sp>
          <p:nvSpPr>
            <p:cNvPr id="417" name="Google Shape;417;p19"/>
            <p:cNvSpPr/>
            <p:nvPr/>
          </p:nvSpPr>
          <p:spPr>
            <a:xfrm>
              <a:off x="457431" y="2259432"/>
              <a:ext cx="836762" cy="836762"/>
            </a:xfrm>
            <a:prstGeom prst="ellipse">
              <a:avLst/>
            </a:prstGeom>
            <a:solidFill>
              <a:schemeClr val="lt1"/>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9"/>
            <p:cNvSpPr/>
            <p:nvPr/>
          </p:nvSpPr>
          <p:spPr>
            <a:xfrm>
              <a:off x="492024" y="3347397"/>
              <a:ext cx="9963850" cy="669409"/>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9"/>
            <p:cNvSpPr txBox="1"/>
            <p:nvPr/>
          </p:nvSpPr>
          <p:spPr>
            <a:xfrm>
              <a:off x="492024" y="3347397"/>
              <a:ext cx="9963850" cy="669409"/>
            </a:xfrm>
            <a:prstGeom prst="rect">
              <a:avLst/>
            </a:prstGeom>
            <a:noFill/>
            <a:ln>
              <a:noFill/>
            </a:ln>
          </p:spPr>
          <p:txBody>
            <a:bodyPr anchorCtr="0" anchor="ctr" bIns="60950" lIns="531325" spcFirstLastPara="1" rIns="60950" wrap="square" tIns="60950">
              <a:noAutofit/>
            </a:bodyPr>
            <a:lstStyle/>
            <a:p>
              <a:pPr indent="0" lvl="0" marL="0" marR="0" rtl="0" algn="l">
                <a:lnSpc>
                  <a:spcPct val="90000"/>
                </a:lnSpc>
                <a:spcBef>
                  <a:spcPts val="0"/>
                </a:spcBef>
                <a:spcAft>
                  <a:spcPts val="0"/>
                </a:spcAft>
                <a:buClr>
                  <a:srgbClr val="000000"/>
                </a:buClr>
                <a:buSzPts val="2400"/>
                <a:buFont typeface="Arial"/>
                <a:buNone/>
              </a:pPr>
              <a:r>
                <a:rPr b="0" i="0" lang="id-ID" sz="2400" u="none" cap="none" strike="noStrike">
                  <a:solidFill>
                    <a:schemeClr val="lt1"/>
                  </a:solidFill>
                  <a:latin typeface="Candara"/>
                  <a:ea typeface="Candara"/>
                  <a:cs typeface="Candara"/>
                  <a:sym typeface="Candara"/>
                </a:rPr>
                <a:t>Memfasilitasi refleksi pembelajaran rekan sejawat</a:t>
              </a:r>
              <a:endParaRPr b="0" i="0" sz="2400" u="none" cap="none" strike="noStrike">
                <a:solidFill>
                  <a:schemeClr val="lt1"/>
                </a:solidFill>
                <a:latin typeface="Candara"/>
                <a:ea typeface="Candara"/>
                <a:cs typeface="Candara"/>
                <a:sym typeface="Candara"/>
              </a:endParaRPr>
            </a:p>
          </p:txBody>
        </p:sp>
        <p:sp>
          <p:nvSpPr>
            <p:cNvPr id="420" name="Google Shape;420;p19"/>
            <p:cNvSpPr/>
            <p:nvPr/>
          </p:nvSpPr>
          <p:spPr>
            <a:xfrm>
              <a:off x="73643" y="3263721"/>
              <a:ext cx="836762" cy="836762"/>
            </a:xfrm>
            <a:prstGeom prst="ellipse">
              <a:avLst/>
            </a:prstGeom>
            <a:solidFill>
              <a:schemeClr val="lt1"/>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
          <p:cNvSpPr txBox="1"/>
          <p:nvPr>
            <p:ph type="ctrTitle"/>
          </p:nvPr>
        </p:nvSpPr>
        <p:spPr>
          <a:xfrm>
            <a:off x="349135" y="1600200"/>
            <a:ext cx="6467301" cy="25561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id-ID"/>
              <a:t>KOMUNITAS BELAJAR 1</a:t>
            </a:r>
            <a:endParaRPr/>
          </a:p>
        </p:txBody>
      </p:sp>
      <p:sp>
        <p:nvSpPr>
          <p:cNvPr id="226" name="Google Shape;226;p2"/>
          <p:cNvSpPr txBox="1"/>
          <p:nvPr>
            <p:ph idx="1" type="subTitle"/>
          </p:nvPr>
        </p:nvSpPr>
        <p:spPr>
          <a:xfrm>
            <a:off x="349135" y="4314306"/>
            <a:ext cx="6467301" cy="190637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id-ID"/>
              <a:t>LUAR JARINGAN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0"/>
          <p:cNvSpPr txBox="1"/>
          <p:nvPr>
            <p:ph type="title"/>
          </p:nvPr>
        </p:nvSpPr>
        <p:spPr>
          <a:xfrm>
            <a:off x="916478" y="1250859"/>
            <a:ext cx="10359044" cy="87347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Font typeface="Calibri"/>
              <a:buNone/>
            </a:pPr>
            <a:r>
              <a:rPr lang="id-ID">
                <a:latin typeface="Candara"/>
                <a:ea typeface="Candara"/>
                <a:cs typeface="Candara"/>
                <a:sym typeface="Candara"/>
              </a:rPr>
              <a:t>Tujuan Utama Membangun Komunitas Belajar </a:t>
            </a:r>
            <a:endParaRPr/>
          </a:p>
        </p:txBody>
      </p:sp>
      <p:grpSp>
        <p:nvGrpSpPr>
          <p:cNvPr id="426" name="Google Shape;426;p20"/>
          <p:cNvGrpSpPr/>
          <p:nvPr/>
        </p:nvGrpSpPr>
        <p:grpSpPr>
          <a:xfrm>
            <a:off x="916478" y="2668250"/>
            <a:ext cx="10359044" cy="3753156"/>
            <a:chOff x="0" y="0"/>
            <a:chExt cx="10359044" cy="3753156"/>
          </a:xfrm>
        </p:grpSpPr>
        <p:sp>
          <p:nvSpPr>
            <p:cNvPr id="427" name="Google Shape;427;p20"/>
            <p:cNvSpPr/>
            <p:nvPr/>
          </p:nvSpPr>
          <p:spPr>
            <a:xfrm rot="5400000">
              <a:off x="6682581" y="-2861053"/>
              <a:ext cx="723137" cy="6629788"/>
            </a:xfrm>
            <a:prstGeom prst="round2SameRect">
              <a:avLst>
                <a:gd fmla="val 16667" name="adj1"/>
                <a:gd fmla="val 0" name="adj2"/>
              </a:avLst>
            </a:prstGeom>
            <a:solidFill>
              <a:srgbClr val="CCD3EA">
                <a:alpha val="89411"/>
              </a:srgbClr>
            </a:solidFill>
            <a:ln cap="flat" cmpd="sng" w="25400">
              <a:solidFill>
                <a:srgbClr val="CCD3EA">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0"/>
            <p:cNvSpPr txBox="1"/>
            <p:nvPr/>
          </p:nvSpPr>
          <p:spPr>
            <a:xfrm>
              <a:off x="3729256" y="127573"/>
              <a:ext cx="6594487" cy="652535"/>
            </a:xfrm>
            <a:prstGeom prst="rect">
              <a:avLst/>
            </a:prstGeom>
            <a:noFill/>
            <a:ln>
              <a:noFill/>
            </a:ln>
          </p:spPr>
          <p:txBody>
            <a:bodyPr anchorCtr="0" anchor="ctr" bIns="123825" lIns="247650" spcFirstLastPara="1" rIns="247650" wrap="square" tIns="123825">
              <a:noAutofit/>
            </a:bodyPr>
            <a:lstStyle/>
            <a:p>
              <a:pPr indent="-171450" lvl="1" marL="171450" marR="0" rtl="0" algn="ctr">
                <a:lnSpc>
                  <a:spcPct val="90000"/>
                </a:lnSpc>
                <a:spcBef>
                  <a:spcPts val="0"/>
                </a:spcBef>
                <a:spcAft>
                  <a:spcPts val="0"/>
                </a:spcAft>
                <a:buClr>
                  <a:srgbClr val="000000"/>
                </a:buClr>
                <a:buSzPts val="1800"/>
                <a:buFont typeface="Arial"/>
                <a:buNone/>
              </a:pPr>
              <a:r>
                <a:rPr b="0" i="0" lang="id-ID" sz="1800" u="none" cap="none" strike="noStrike">
                  <a:solidFill>
                    <a:schemeClr val="dk1"/>
                  </a:solidFill>
                  <a:latin typeface="Candara"/>
                  <a:ea typeface="Candara"/>
                  <a:cs typeface="Candara"/>
                  <a:sym typeface="Candara"/>
                </a:rPr>
                <a:t>Anggota komunitas dengan mengumpulkan dan berbagi informasi terkait pertanyaan dan masalah terkait praktik</a:t>
              </a:r>
              <a:endParaRPr b="0" i="0" sz="1800" u="none" cap="none" strike="noStrike">
                <a:solidFill>
                  <a:srgbClr val="000000"/>
                </a:solidFill>
                <a:latin typeface="Candara"/>
                <a:ea typeface="Candara"/>
                <a:cs typeface="Candara"/>
                <a:sym typeface="Candara"/>
              </a:endParaRPr>
            </a:p>
          </p:txBody>
        </p:sp>
        <p:sp>
          <p:nvSpPr>
            <p:cNvPr id="429" name="Google Shape;429;p20"/>
            <p:cNvSpPr/>
            <p:nvPr/>
          </p:nvSpPr>
          <p:spPr>
            <a:xfrm>
              <a:off x="0" y="0"/>
              <a:ext cx="3729255" cy="903922"/>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0"/>
            <p:cNvSpPr txBox="1"/>
            <p:nvPr/>
          </p:nvSpPr>
          <p:spPr>
            <a:xfrm>
              <a:off x="44126" y="44126"/>
              <a:ext cx="3641003" cy="81567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id-ID" sz="2400" u="none" cap="none" strike="noStrike">
                  <a:solidFill>
                    <a:schemeClr val="lt1"/>
                  </a:solidFill>
                  <a:latin typeface="Arial"/>
                  <a:ea typeface="Arial"/>
                  <a:cs typeface="Arial"/>
                  <a:sym typeface="Arial"/>
                </a:rPr>
                <a:t>Mengedukasi</a:t>
              </a:r>
              <a:endParaRPr b="0" i="0" sz="1400" u="none" cap="none" strike="noStrike">
                <a:solidFill>
                  <a:srgbClr val="000000"/>
                </a:solidFill>
                <a:latin typeface="Arial"/>
                <a:ea typeface="Arial"/>
                <a:cs typeface="Arial"/>
                <a:sym typeface="Arial"/>
              </a:endParaRPr>
            </a:p>
          </p:txBody>
        </p:sp>
        <p:sp>
          <p:nvSpPr>
            <p:cNvPr id="431" name="Google Shape;431;p20"/>
            <p:cNvSpPr/>
            <p:nvPr/>
          </p:nvSpPr>
          <p:spPr>
            <a:xfrm rot="5400000">
              <a:off x="6682581" y="-1911935"/>
              <a:ext cx="723137" cy="6629788"/>
            </a:xfrm>
            <a:prstGeom prst="round2SameRect">
              <a:avLst>
                <a:gd fmla="val 16667" name="adj1"/>
                <a:gd fmla="val 0" name="adj2"/>
              </a:avLst>
            </a:prstGeom>
            <a:solidFill>
              <a:srgbClr val="CCD3EA">
                <a:alpha val="89411"/>
              </a:srgbClr>
            </a:solidFill>
            <a:ln cap="flat" cmpd="sng" w="25400">
              <a:solidFill>
                <a:srgbClr val="CCD3EA">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20"/>
            <p:cNvSpPr txBox="1"/>
            <p:nvPr/>
          </p:nvSpPr>
          <p:spPr>
            <a:xfrm>
              <a:off x="3729256" y="1076691"/>
              <a:ext cx="6594487" cy="652535"/>
            </a:xfrm>
            <a:prstGeom prst="rect">
              <a:avLst/>
            </a:prstGeom>
            <a:noFill/>
            <a:ln>
              <a:noFill/>
            </a:ln>
          </p:spPr>
          <p:txBody>
            <a:bodyPr anchorCtr="0" anchor="ctr" bIns="123825" lIns="247650" spcFirstLastPara="1" rIns="247650" wrap="square" tIns="123825">
              <a:noAutofit/>
            </a:bodyPr>
            <a:lstStyle/>
            <a:p>
              <a:pPr indent="-171450" lvl="1" marL="171450" marR="0" rtl="0" algn="ctr">
                <a:lnSpc>
                  <a:spcPct val="90000"/>
                </a:lnSpc>
                <a:spcBef>
                  <a:spcPts val="0"/>
                </a:spcBef>
                <a:spcAft>
                  <a:spcPts val="0"/>
                </a:spcAft>
                <a:buClr>
                  <a:srgbClr val="000000"/>
                </a:buClr>
                <a:buSzPts val="1800"/>
                <a:buFont typeface="Arial"/>
                <a:buNone/>
              </a:pPr>
              <a:r>
                <a:rPr b="0" i="0" lang="id-ID" sz="1800" u="none" cap="none" strike="noStrike">
                  <a:solidFill>
                    <a:schemeClr val="dk1"/>
                  </a:solidFill>
                  <a:latin typeface="Candara"/>
                  <a:ea typeface="Candara"/>
                  <a:cs typeface="Candara"/>
                  <a:sym typeface="Candara"/>
                </a:rPr>
                <a:t>Interaksi dan kolaborasi antara anggota komunitas untuk mulai belajar dan belajar secara berkelanjutan</a:t>
              </a:r>
              <a:endParaRPr b="0" i="0" sz="1800" u="none" cap="none" strike="noStrike">
                <a:solidFill>
                  <a:srgbClr val="000000"/>
                </a:solidFill>
                <a:latin typeface="Candara"/>
                <a:ea typeface="Candara"/>
                <a:cs typeface="Candara"/>
                <a:sym typeface="Candara"/>
              </a:endParaRPr>
            </a:p>
          </p:txBody>
        </p:sp>
        <p:sp>
          <p:nvSpPr>
            <p:cNvPr id="433" name="Google Shape;433;p20"/>
            <p:cNvSpPr/>
            <p:nvPr/>
          </p:nvSpPr>
          <p:spPr>
            <a:xfrm>
              <a:off x="0" y="950997"/>
              <a:ext cx="3729255" cy="903922"/>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0"/>
            <p:cNvSpPr txBox="1"/>
            <p:nvPr/>
          </p:nvSpPr>
          <p:spPr>
            <a:xfrm>
              <a:off x="44126" y="995123"/>
              <a:ext cx="3641003" cy="81567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id-ID" sz="2400" u="none" cap="none" strike="noStrike">
                  <a:solidFill>
                    <a:schemeClr val="lt1"/>
                  </a:solidFill>
                  <a:latin typeface="Candara"/>
                  <a:ea typeface="Candara"/>
                  <a:cs typeface="Candara"/>
                  <a:sym typeface="Candara"/>
                </a:rPr>
                <a:t>Memfasilitasi </a:t>
              </a:r>
              <a:endParaRPr b="0" i="0" sz="1400" u="none" cap="none" strike="noStrike">
                <a:solidFill>
                  <a:srgbClr val="000000"/>
                </a:solidFill>
                <a:latin typeface="Arial"/>
                <a:ea typeface="Arial"/>
                <a:cs typeface="Arial"/>
                <a:sym typeface="Arial"/>
              </a:endParaRPr>
            </a:p>
          </p:txBody>
        </p:sp>
        <p:sp>
          <p:nvSpPr>
            <p:cNvPr id="435" name="Google Shape;435;p20"/>
            <p:cNvSpPr/>
            <p:nvPr/>
          </p:nvSpPr>
          <p:spPr>
            <a:xfrm rot="5400000">
              <a:off x="6682581" y="-962816"/>
              <a:ext cx="723137" cy="6629788"/>
            </a:xfrm>
            <a:prstGeom prst="round2SameRect">
              <a:avLst>
                <a:gd fmla="val 16667" name="adj1"/>
                <a:gd fmla="val 0" name="adj2"/>
              </a:avLst>
            </a:prstGeom>
            <a:solidFill>
              <a:srgbClr val="CCD3EA">
                <a:alpha val="89411"/>
              </a:srgbClr>
            </a:solidFill>
            <a:ln cap="flat" cmpd="sng" w="25400">
              <a:solidFill>
                <a:srgbClr val="CCD3EA">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0"/>
            <p:cNvSpPr txBox="1"/>
            <p:nvPr/>
          </p:nvSpPr>
          <p:spPr>
            <a:xfrm>
              <a:off x="3729256" y="2025810"/>
              <a:ext cx="6594487" cy="652535"/>
            </a:xfrm>
            <a:prstGeom prst="rect">
              <a:avLst/>
            </a:prstGeom>
            <a:noFill/>
            <a:ln>
              <a:noFill/>
            </a:ln>
          </p:spPr>
          <p:txBody>
            <a:bodyPr anchorCtr="0" anchor="ctr" bIns="123825" lIns="247650" spcFirstLastPara="1" rIns="247650" wrap="square" tIns="123825">
              <a:noAutofit/>
            </a:bodyPr>
            <a:lstStyle/>
            <a:p>
              <a:pPr indent="-171450" lvl="1" marL="171450" marR="0" rtl="0" algn="ctr">
                <a:lnSpc>
                  <a:spcPct val="90000"/>
                </a:lnSpc>
                <a:spcBef>
                  <a:spcPts val="0"/>
                </a:spcBef>
                <a:spcAft>
                  <a:spcPts val="0"/>
                </a:spcAft>
                <a:buClr>
                  <a:srgbClr val="000000"/>
                </a:buClr>
                <a:buSzPts val="1800"/>
                <a:buFont typeface="Arial"/>
                <a:buNone/>
              </a:pPr>
              <a:r>
                <a:rPr b="0" i="0" lang="id-ID" sz="1800" u="none" cap="none" strike="noStrike">
                  <a:solidFill>
                    <a:schemeClr val="dk1"/>
                  </a:solidFill>
                  <a:latin typeface="Candara"/>
                  <a:ea typeface="Candara"/>
                  <a:cs typeface="Candara"/>
                  <a:sym typeface="Candara"/>
                </a:rPr>
                <a:t>Anggota meningkatkan kompetensi diri anggota melalui saling berbagi dan diskusi</a:t>
              </a:r>
              <a:endParaRPr b="0" i="0" sz="1800" u="none" cap="none" strike="noStrike">
                <a:solidFill>
                  <a:srgbClr val="000000"/>
                </a:solidFill>
                <a:latin typeface="Candara"/>
                <a:ea typeface="Candara"/>
                <a:cs typeface="Candara"/>
                <a:sym typeface="Candara"/>
              </a:endParaRPr>
            </a:p>
          </p:txBody>
        </p:sp>
        <p:sp>
          <p:nvSpPr>
            <p:cNvPr id="437" name="Google Shape;437;p20"/>
            <p:cNvSpPr/>
            <p:nvPr/>
          </p:nvSpPr>
          <p:spPr>
            <a:xfrm>
              <a:off x="0" y="1900116"/>
              <a:ext cx="3729255" cy="903922"/>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20"/>
            <p:cNvSpPr txBox="1"/>
            <p:nvPr/>
          </p:nvSpPr>
          <p:spPr>
            <a:xfrm>
              <a:off x="44126" y="1944242"/>
              <a:ext cx="3641003" cy="81567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id-ID" sz="2400" u="none" cap="none" strike="noStrike">
                  <a:solidFill>
                    <a:schemeClr val="lt1"/>
                  </a:solidFill>
                  <a:latin typeface="Candara"/>
                  <a:ea typeface="Candara"/>
                  <a:cs typeface="Candara"/>
                  <a:sym typeface="Candara"/>
                </a:rPr>
                <a:t>Mendorong </a:t>
              </a:r>
              <a:endParaRPr b="0" i="0" sz="1400" u="none" cap="none" strike="noStrike">
                <a:solidFill>
                  <a:srgbClr val="000000"/>
                </a:solidFill>
                <a:latin typeface="Arial"/>
                <a:ea typeface="Arial"/>
                <a:cs typeface="Arial"/>
                <a:sym typeface="Arial"/>
              </a:endParaRPr>
            </a:p>
          </p:txBody>
        </p:sp>
        <p:sp>
          <p:nvSpPr>
            <p:cNvPr id="439" name="Google Shape;439;p20"/>
            <p:cNvSpPr/>
            <p:nvPr/>
          </p:nvSpPr>
          <p:spPr>
            <a:xfrm rot="5400000">
              <a:off x="6682581" y="-13698"/>
              <a:ext cx="723137" cy="6629788"/>
            </a:xfrm>
            <a:prstGeom prst="round2SameRect">
              <a:avLst>
                <a:gd fmla="val 16667" name="adj1"/>
                <a:gd fmla="val 0" name="adj2"/>
              </a:avLst>
            </a:prstGeom>
            <a:solidFill>
              <a:srgbClr val="CCD3EA">
                <a:alpha val="89411"/>
              </a:srgbClr>
            </a:solidFill>
            <a:ln cap="flat" cmpd="sng" w="25400">
              <a:solidFill>
                <a:srgbClr val="CCD3EA">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20"/>
            <p:cNvSpPr txBox="1"/>
            <p:nvPr/>
          </p:nvSpPr>
          <p:spPr>
            <a:xfrm>
              <a:off x="3729256" y="2974929"/>
              <a:ext cx="6594487" cy="652535"/>
            </a:xfrm>
            <a:prstGeom prst="rect">
              <a:avLst/>
            </a:prstGeom>
            <a:noFill/>
            <a:ln>
              <a:noFill/>
            </a:ln>
          </p:spPr>
          <p:txBody>
            <a:bodyPr anchorCtr="0" anchor="ctr" bIns="123825" lIns="247650" spcFirstLastPara="1" rIns="247650" wrap="square" tIns="123825">
              <a:noAutofit/>
            </a:bodyPr>
            <a:lstStyle/>
            <a:p>
              <a:pPr indent="-171450" lvl="1" marL="171450" marR="0" rtl="0" algn="ctr">
                <a:lnSpc>
                  <a:spcPct val="90000"/>
                </a:lnSpc>
                <a:spcBef>
                  <a:spcPts val="0"/>
                </a:spcBef>
                <a:spcAft>
                  <a:spcPts val="0"/>
                </a:spcAft>
                <a:buClr>
                  <a:srgbClr val="000000"/>
                </a:buClr>
                <a:buSzPts val="1800"/>
                <a:buFont typeface="Arial"/>
                <a:buNone/>
              </a:pPr>
              <a:r>
                <a:rPr b="0" i="0" lang="id-ID" sz="1800" u="none" cap="none" strike="noStrike">
                  <a:solidFill>
                    <a:schemeClr val="dk1"/>
                  </a:solidFill>
                  <a:latin typeface="Candara"/>
                  <a:ea typeface="Candara"/>
                  <a:cs typeface="Candara"/>
                  <a:sym typeface="Candara"/>
                </a:rPr>
                <a:t>Didapatkan melalui komunitas dalam pekerjaan sehari-hari</a:t>
              </a:r>
              <a:endParaRPr b="0" i="0" sz="1800" u="none" cap="none" strike="noStrike">
                <a:solidFill>
                  <a:srgbClr val="000000"/>
                </a:solidFill>
                <a:latin typeface="Candara"/>
                <a:ea typeface="Candara"/>
                <a:cs typeface="Candara"/>
                <a:sym typeface="Candara"/>
              </a:endParaRPr>
            </a:p>
          </p:txBody>
        </p:sp>
        <p:sp>
          <p:nvSpPr>
            <p:cNvPr id="441" name="Google Shape;441;p20"/>
            <p:cNvSpPr/>
            <p:nvPr/>
          </p:nvSpPr>
          <p:spPr>
            <a:xfrm>
              <a:off x="0" y="2849234"/>
              <a:ext cx="3729255" cy="903922"/>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0"/>
            <p:cNvSpPr txBox="1"/>
            <p:nvPr/>
          </p:nvSpPr>
          <p:spPr>
            <a:xfrm>
              <a:off x="44126" y="2893360"/>
              <a:ext cx="3641003" cy="81567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Arial"/>
                <a:buNone/>
              </a:pPr>
              <a:r>
                <a:rPr b="0" i="0" lang="id-ID" sz="2400" u="none" cap="none" strike="noStrike">
                  <a:solidFill>
                    <a:schemeClr val="lt1"/>
                  </a:solidFill>
                  <a:latin typeface="Candara"/>
                  <a:ea typeface="Candara"/>
                  <a:cs typeface="Candara"/>
                  <a:sym typeface="Candara"/>
                </a:rPr>
                <a:t>Mengintegrasikan Pembelajaran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1"/>
          <p:cNvSpPr txBox="1"/>
          <p:nvPr>
            <p:ph type="ctrTitle"/>
          </p:nvPr>
        </p:nvSpPr>
        <p:spPr>
          <a:xfrm>
            <a:off x="1524000" y="1465289"/>
            <a:ext cx="9144000" cy="8890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id-ID" sz="3600">
                <a:latin typeface="Candara"/>
                <a:ea typeface="Candara"/>
                <a:cs typeface="Candara"/>
                <a:sym typeface="Candara"/>
              </a:rPr>
              <a:t>Tiga Ide Besar Pengelolaan Komunitas Belajar</a:t>
            </a:r>
            <a:endParaRPr/>
          </a:p>
        </p:txBody>
      </p:sp>
      <p:grpSp>
        <p:nvGrpSpPr>
          <p:cNvPr id="448" name="Google Shape;448;p21"/>
          <p:cNvGrpSpPr/>
          <p:nvPr/>
        </p:nvGrpSpPr>
        <p:grpSpPr>
          <a:xfrm>
            <a:off x="3856720" y="2527684"/>
            <a:ext cx="4196155" cy="4050535"/>
            <a:chOff x="1741233" y="173395"/>
            <a:chExt cx="4196155" cy="4050535"/>
          </a:xfrm>
        </p:grpSpPr>
        <p:sp>
          <p:nvSpPr>
            <p:cNvPr id="449" name="Google Shape;449;p21"/>
            <p:cNvSpPr/>
            <p:nvPr/>
          </p:nvSpPr>
          <p:spPr>
            <a:xfrm>
              <a:off x="1741233" y="243530"/>
              <a:ext cx="4196155" cy="3924945"/>
            </a:xfrm>
            <a:prstGeom prst="pie">
              <a:avLst>
                <a:gd fmla="val 16200000" name="adj1"/>
                <a:gd fmla="val 1800000" name="adj2"/>
              </a:avLst>
            </a:prstGeom>
            <a:gradFill>
              <a:gsLst>
                <a:gs pos="0">
                  <a:srgbClr val="FF7714"/>
                </a:gs>
                <a:gs pos="100000">
                  <a:srgbClr val="FFA773"/>
                </a:gs>
              </a:gsLst>
              <a:lin ang="16200000" scaled="0"/>
            </a:gradFill>
            <a:ln cap="flat" cmpd="sng" w="9525">
              <a:solidFill>
                <a:srgbClr val="EB792A"/>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1"/>
            <p:cNvSpPr txBox="1"/>
            <p:nvPr/>
          </p:nvSpPr>
          <p:spPr>
            <a:xfrm>
              <a:off x="4022643" y="967776"/>
              <a:ext cx="1423695" cy="1308315"/>
            </a:xfrm>
            <a:prstGeom prst="rect">
              <a:avLst/>
            </a:prstGeom>
            <a:noFill/>
            <a:ln>
              <a:noFill/>
            </a:ln>
          </p:spPr>
          <p:txBody>
            <a:bodyPr anchorCtr="0" anchor="ctr" bIns="20300" lIns="20300" spcFirstLastPara="1" rIns="20300" wrap="square" tIns="20300">
              <a:noAutofit/>
            </a:bodyPr>
            <a:lstStyle/>
            <a:p>
              <a:pPr indent="0" lvl="0" marL="0" marR="0" rtl="0" algn="l">
                <a:lnSpc>
                  <a:spcPct val="90000"/>
                </a:lnSpc>
                <a:spcBef>
                  <a:spcPts val="0"/>
                </a:spcBef>
                <a:spcAft>
                  <a:spcPts val="0"/>
                </a:spcAft>
                <a:buClr>
                  <a:srgbClr val="000000"/>
                </a:buClr>
                <a:buSzPts val="1600"/>
                <a:buFont typeface="Arial"/>
                <a:buNone/>
              </a:pPr>
              <a:r>
                <a:rPr b="0" i="0" lang="id-ID" sz="1600" u="none" cap="none" strike="noStrike">
                  <a:solidFill>
                    <a:schemeClr val="lt1"/>
                  </a:solidFill>
                  <a:latin typeface="Candara"/>
                  <a:ea typeface="Candara"/>
                  <a:cs typeface="Candara"/>
                  <a:sym typeface="Candara"/>
                </a:rPr>
                <a:t>Membudayakan kolaborasi dan tanggung jawab kolektif</a:t>
              </a:r>
              <a:endParaRPr b="0" i="0" sz="1600" u="none" cap="none" strike="noStrike">
                <a:solidFill>
                  <a:schemeClr val="lt1"/>
                </a:solidFill>
                <a:latin typeface="Arial"/>
                <a:ea typeface="Arial"/>
                <a:cs typeface="Arial"/>
                <a:sym typeface="Arial"/>
              </a:endParaRPr>
            </a:p>
          </p:txBody>
        </p:sp>
        <p:sp>
          <p:nvSpPr>
            <p:cNvPr id="451" name="Google Shape;451;p21"/>
            <p:cNvSpPr/>
            <p:nvPr/>
          </p:nvSpPr>
          <p:spPr>
            <a:xfrm>
              <a:off x="1815550" y="173395"/>
              <a:ext cx="4106093" cy="4050535"/>
            </a:xfrm>
            <a:prstGeom prst="pie">
              <a:avLst>
                <a:gd fmla="val 1800000" name="adj1"/>
                <a:gd fmla="val 9000000" name="adj2"/>
              </a:avLst>
            </a:prstGeom>
            <a:solidFill>
              <a:schemeClr val="accent6"/>
            </a:solidFill>
            <a:ln cap="flat" cmpd="sng" w="25400">
              <a:solidFill>
                <a:srgbClr val="517E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21"/>
            <p:cNvSpPr txBox="1"/>
            <p:nvPr/>
          </p:nvSpPr>
          <p:spPr>
            <a:xfrm>
              <a:off x="2939838" y="2729090"/>
              <a:ext cx="1857518" cy="125373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0" i="0" lang="id-ID" sz="20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1600"/>
                <a:buFont typeface="Arial"/>
                <a:buNone/>
              </a:pPr>
              <a:r>
                <a:rPr b="0" i="0" lang="id-ID" sz="1600" u="none" cap="none" strike="noStrike">
                  <a:solidFill>
                    <a:schemeClr val="lt1"/>
                  </a:solidFill>
                  <a:latin typeface="Candara"/>
                  <a:ea typeface="Candara"/>
                  <a:cs typeface="Candara"/>
                  <a:sym typeface="Candara"/>
                </a:rPr>
                <a:t>Berorientasi pada hasil (pembelajaran peserta didik)</a:t>
              </a:r>
              <a:endParaRPr b="0" i="0" sz="1600" u="none" cap="none" strike="noStrike">
                <a:solidFill>
                  <a:schemeClr val="lt1"/>
                </a:solidFill>
                <a:latin typeface="Arial"/>
                <a:ea typeface="Arial"/>
                <a:cs typeface="Arial"/>
                <a:sym typeface="Arial"/>
              </a:endParaRPr>
            </a:p>
          </p:txBody>
        </p:sp>
        <p:sp>
          <p:nvSpPr>
            <p:cNvPr id="453" name="Google Shape;453;p21"/>
            <p:cNvSpPr/>
            <p:nvPr/>
          </p:nvSpPr>
          <p:spPr>
            <a:xfrm>
              <a:off x="1805937" y="227016"/>
              <a:ext cx="4125319" cy="3943293"/>
            </a:xfrm>
            <a:prstGeom prst="pie">
              <a:avLst>
                <a:gd fmla="val 9000000" name="adj1"/>
                <a:gd fmla="val 16200000" name="adj2"/>
              </a:avLst>
            </a:prstGeom>
            <a:gradFill>
              <a:gsLst>
                <a:gs pos="0">
                  <a:srgbClr val="306CD7"/>
                </a:gs>
                <a:gs pos="100000">
                  <a:srgbClr val="90B0FF"/>
                </a:gs>
              </a:gsLst>
              <a:lin ang="16200000" scaled="0"/>
            </a:gradFill>
            <a:ln cap="flat" cmpd="sng" w="9525">
              <a:solidFill>
                <a:srgbClr val="3E6EC2"/>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1"/>
            <p:cNvSpPr txBox="1"/>
            <p:nvPr/>
          </p:nvSpPr>
          <p:spPr>
            <a:xfrm>
              <a:off x="2247936" y="1001591"/>
              <a:ext cx="1399661" cy="1314431"/>
            </a:xfrm>
            <a:prstGeom prst="rect">
              <a:avLst/>
            </a:prstGeom>
            <a:noFill/>
            <a:ln>
              <a:noFill/>
            </a:ln>
          </p:spPr>
          <p:txBody>
            <a:bodyPr anchorCtr="0" anchor="ctr" bIns="20300" lIns="20300" spcFirstLastPara="1" rIns="20300" wrap="square" tIns="20300">
              <a:noAutofit/>
            </a:bodyPr>
            <a:lstStyle/>
            <a:p>
              <a:pPr indent="0" lvl="0" marL="0" marR="0" rtl="0" algn="r">
                <a:lnSpc>
                  <a:spcPct val="90000"/>
                </a:lnSpc>
                <a:spcBef>
                  <a:spcPts val="0"/>
                </a:spcBef>
                <a:spcAft>
                  <a:spcPts val="0"/>
                </a:spcAft>
                <a:buClr>
                  <a:srgbClr val="000000"/>
                </a:buClr>
                <a:buSzPts val="1600"/>
                <a:buFont typeface="Arial"/>
                <a:buNone/>
              </a:pPr>
              <a:r>
                <a:rPr b="1" i="0" lang="id-ID" sz="1600" u="none" cap="none" strike="noStrike">
                  <a:solidFill>
                    <a:schemeClr val="lt1"/>
                  </a:solidFill>
                  <a:latin typeface="Candara"/>
                  <a:ea typeface="Candara"/>
                  <a:cs typeface="Candara"/>
                  <a:sym typeface="Candara"/>
                </a:rPr>
                <a:t>Fokus pada pembelajaran</a:t>
              </a:r>
              <a:endParaRPr b="0" i="0" sz="1400" u="none" cap="none" strike="noStrike">
                <a:solidFill>
                  <a:srgbClr val="000000"/>
                </a:solidFill>
                <a:latin typeface="Arial"/>
                <a:ea typeface="Arial"/>
                <a:cs typeface="Arial"/>
                <a:sym typeface="Arial"/>
              </a:endParaRPr>
            </a:p>
          </p:txBody>
        </p:sp>
      </p:grpSp>
      <p:sp>
        <p:nvSpPr>
          <p:cNvPr id="455" name="Google Shape;455;p21"/>
          <p:cNvSpPr/>
          <p:nvPr/>
        </p:nvSpPr>
        <p:spPr>
          <a:xfrm>
            <a:off x="4977360" y="3011580"/>
            <a:ext cx="884420" cy="59960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id-ID" sz="3600" u="none" cap="none" strike="noStrike">
                <a:solidFill>
                  <a:schemeClr val="lt1"/>
                </a:solidFill>
                <a:latin typeface="Candara"/>
                <a:ea typeface="Candara"/>
                <a:cs typeface="Candara"/>
                <a:sym typeface="Candara"/>
              </a:rPr>
              <a:t>01</a:t>
            </a:r>
            <a:endParaRPr b="0" i="0" sz="1400" u="none" cap="none" strike="noStrike">
              <a:solidFill>
                <a:srgbClr val="000000"/>
              </a:solidFill>
              <a:latin typeface="Arial"/>
              <a:ea typeface="Arial"/>
              <a:cs typeface="Arial"/>
              <a:sym typeface="Arial"/>
            </a:endParaRPr>
          </a:p>
        </p:txBody>
      </p:sp>
      <p:sp>
        <p:nvSpPr>
          <p:cNvPr id="456" name="Google Shape;456;p21"/>
          <p:cNvSpPr/>
          <p:nvPr/>
        </p:nvSpPr>
        <p:spPr>
          <a:xfrm>
            <a:off x="6096000" y="3000337"/>
            <a:ext cx="884419" cy="59960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id-ID" sz="3600" u="none" cap="none" strike="noStrike">
                <a:solidFill>
                  <a:schemeClr val="lt1"/>
                </a:solidFill>
                <a:latin typeface="Candara"/>
                <a:ea typeface="Candara"/>
                <a:cs typeface="Candara"/>
                <a:sym typeface="Candara"/>
              </a:rPr>
              <a:t>02</a:t>
            </a:r>
            <a:endParaRPr b="0" i="0" sz="1400" u="none" cap="none" strike="noStrike">
              <a:solidFill>
                <a:srgbClr val="000000"/>
              </a:solidFill>
              <a:latin typeface="Arial"/>
              <a:ea typeface="Arial"/>
              <a:cs typeface="Arial"/>
              <a:sym typeface="Arial"/>
            </a:endParaRPr>
          </a:p>
        </p:txBody>
      </p:sp>
      <p:sp>
        <p:nvSpPr>
          <p:cNvPr id="457" name="Google Shape;457;p21"/>
          <p:cNvSpPr/>
          <p:nvPr/>
        </p:nvSpPr>
        <p:spPr>
          <a:xfrm>
            <a:off x="5477032" y="4819351"/>
            <a:ext cx="884420" cy="59960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0" i="0" lang="id-ID" sz="3600" u="none" cap="none" strike="noStrike">
                <a:solidFill>
                  <a:schemeClr val="lt1"/>
                </a:solidFill>
                <a:latin typeface="Candara"/>
                <a:ea typeface="Candara"/>
                <a:cs typeface="Candara"/>
                <a:sym typeface="Candara"/>
              </a:rPr>
              <a:t>03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22"/>
          <p:cNvPicPr preferRelativeResize="0"/>
          <p:nvPr/>
        </p:nvPicPr>
        <p:blipFill rotWithShape="1">
          <a:blip r:embed="rId3">
            <a:alphaModFix/>
          </a:blip>
          <a:srcRect b="0" l="0" r="0" t="0"/>
          <a:stretch/>
        </p:blipFill>
        <p:spPr>
          <a:xfrm>
            <a:off x="6778275" y="3429000"/>
            <a:ext cx="5413725" cy="3909913"/>
          </a:xfrm>
          <a:prstGeom prst="rect">
            <a:avLst/>
          </a:prstGeom>
          <a:noFill/>
          <a:ln>
            <a:noFill/>
          </a:ln>
          <a:effectLst>
            <a:outerShdw blurRad="50800" rotWithShape="0" algn="ctr" dir="5400000" dist="50800">
              <a:srgbClr val="000000"/>
            </a:outerShdw>
            <a:reflection blurRad="0" dir="5400000" dist="50800" endA="0" endPos="65000" kx="0" rotWithShape="0" algn="bl" stA="99000" stPos="0" sy="-100000" ky="0"/>
          </a:effectLst>
        </p:spPr>
      </p:pic>
      <p:sp>
        <p:nvSpPr>
          <p:cNvPr id="463" name="Google Shape;463;p22"/>
          <p:cNvSpPr txBox="1"/>
          <p:nvPr>
            <p:ph type="ctrTitle"/>
          </p:nvPr>
        </p:nvSpPr>
        <p:spPr>
          <a:xfrm>
            <a:off x="1524000" y="1600200"/>
            <a:ext cx="9144000" cy="88946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1111"/>
              <a:buFont typeface="Calibri"/>
              <a:buNone/>
            </a:pPr>
            <a:r>
              <a:rPr lang="id-ID">
                <a:latin typeface="Candara"/>
                <a:ea typeface="Candara"/>
                <a:cs typeface="Candara"/>
                <a:sym typeface="Candara"/>
              </a:rPr>
              <a:t>Fokus pada Pembelajaran</a:t>
            </a:r>
            <a:endParaRPr/>
          </a:p>
        </p:txBody>
      </p:sp>
      <p:sp>
        <p:nvSpPr>
          <p:cNvPr id="464" name="Google Shape;464;p22"/>
          <p:cNvSpPr txBox="1"/>
          <p:nvPr>
            <p:ph idx="1" type="subTitle"/>
          </p:nvPr>
        </p:nvSpPr>
        <p:spPr>
          <a:xfrm>
            <a:off x="984354" y="2713220"/>
            <a:ext cx="6435777" cy="3702334"/>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800"/>
              </a:spcBef>
              <a:spcAft>
                <a:spcPts val="0"/>
              </a:spcAft>
              <a:buSzPts val="2400"/>
              <a:buFont typeface="Arial"/>
              <a:buChar char="•"/>
            </a:pPr>
            <a:r>
              <a:rPr lang="id-ID">
                <a:solidFill>
                  <a:schemeClr val="dk1"/>
                </a:solidFill>
                <a:latin typeface="Candara"/>
                <a:ea typeface="Candara"/>
                <a:cs typeface="Candara"/>
                <a:sym typeface="Candara"/>
              </a:rPr>
              <a:t>Pendidik dalam komunitas belajar dalam sekolah memiliki kewajiban untuk menunjukkan kinerja terbaiknya dalam mendampingi peserta didik agar dapat menguasai dan memperoleh hasil terbaik dari hal yang dipelajari.</a:t>
            </a:r>
            <a:endParaRPr/>
          </a:p>
          <a:p>
            <a:pPr indent="-342900" lvl="0" marL="342900" rtl="0" algn="l">
              <a:lnSpc>
                <a:spcPct val="90000"/>
              </a:lnSpc>
              <a:spcBef>
                <a:spcPts val="800"/>
              </a:spcBef>
              <a:spcAft>
                <a:spcPts val="0"/>
              </a:spcAft>
              <a:buSzPts val="2400"/>
              <a:buFont typeface="Arial"/>
              <a:buChar char="•"/>
            </a:pPr>
            <a:r>
              <a:rPr lang="id-ID">
                <a:latin typeface="Candara"/>
                <a:ea typeface="Candara"/>
                <a:cs typeface="Candara"/>
                <a:sym typeface="Candara"/>
              </a:rPr>
              <a:t>Pendidik dituntut utnuk terus belajar sebagai upaya pencapaian tertinggi bagi kemampuan peserta didik</a:t>
            </a:r>
            <a:endParaRPr>
              <a:solidFill>
                <a:schemeClr val="dk1"/>
              </a:solidFill>
              <a:latin typeface="Candara"/>
              <a:ea typeface="Candara"/>
              <a:cs typeface="Candara"/>
              <a:sym typeface="Candara"/>
            </a:endParaRPr>
          </a:p>
          <a:p>
            <a:pPr indent="-190500" lvl="0" marL="342900" rtl="0" algn="l">
              <a:lnSpc>
                <a:spcPct val="90000"/>
              </a:lnSpc>
              <a:spcBef>
                <a:spcPts val="800"/>
              </a:spcBef>
              <a:spcAft>
                <a:spcPts val="0"/>
              </a:spcAft>
              <a:buSzPts val="2400"/>
              <a:buFont typeface="Arial"/>
              <a:buNone/>
            </a:pPr>
            <a:r>
              <a:t/>
            </a:r>
            <a:endParaRPr>
              <a:solidFill>
                <a:schemeClr val="dk1"/>
              </a:solidFill>
              <a:latin typeface="Candara"/>
              <a:ea typeface="Candara"/>
              <a:cs typeface="Candara"/>
              <a:sym typeface="Candara"/>
            </a:endParaRPr>
          </a:p>
          <a:p>
            <a:pPr indent="-254000" lvl="0" marL="457200" rtl="0" algn="l">
              <a:lnSpc>
                <a:spcPct val="90000"/>
              </a:lnSpc>
              <a:spcBef>
                <a:spcPts val="1000"/>
              </a:spcBef>
              <a:spcAft>
                <a:spcPts val="0"/>
              </a:spcAft>
              <a:buSzPts val="2400"/>
              <a:buFont typeface="Arial"/>
              <a:buNone/>
            </a:pPr>
            <a:r>
              <a:t/>
            </a:r>
            <a:endParaRPr>
              <a:latin typeface="Candara"/>
              <a:ea typeface="Candara"/>
              <a:cs typeface="Candara"/>
              <a:sym typeface="Canda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3"/>
          <p:cNvSpPr txBox="1"/>
          <p:nvPr>
            <p:ph idx="1" type="subTitle"/>
          </p:nvPr>
        </p:nvSpPr>
        <p:spPr>
          <a:xfrm>
            <a:off x="834452" y="1558976"/>
            <a:ext cx="10722964" cy="4871804"/>
          </a:xfrm>
          <a:prstGeom prst="rect">
            <a:avLst/>
          </a:prstGeom>
          <a:noFill/>
          <a:ln>
            <a:noFill/>
          </a:ln>
        </p:spPr>
        <p:txBody>
          <a:bodyPr anchorCtr="0" anchor="t" bIns="45700" lIns="91425" spcFirstLastPara="1" rIns="91425" wrap="square" tIns="45700">
            <a:noAutofit/>
          </a:bodyPr>
          <a:lstStyle/>
          <a:p>
            <a:pPr indent="50800" lvl="0" marL="0" rtl="0" algn="l">
              <a:lnSpc>
                <a:spcPct val="90000"/>
              </a:lnSpc>
              <a:spcBef>
                <a:spcPts val="1000"/>
              </a:spcBef>
              <a:spcAft>
                <a:spcPts val="0"/>
              </a:spcAft>
              <a:buSzPts val="2400"/>
              <a:buNone/>
            </a:pPr>
            <a:r>
              <a:rPr b="1" lang="id-ID" sz="2800">
                <a:latin typeface="Candara"/>
                <a:ea typeface="Candara"/>
                <a:cs typeface="Candara"/>
                <a:sym typeface="Candara"/>
              </a:rPr>
              <a:t>Empat pertanyaan kunci bagi pendidik dalam memberikan pembelajaran yang berkualitas</a:t>
            </a:r>
            <a:endParaRPr/>
          </a:p>
          <a:p>
            <a:pPr indent="50800" lvl="0" marL="0" rtl="0" algn="l">
              <a:lnSpc>
                <a:spcPct val="90000"/>
              </a:lnSpc>
              <a:spcBef>
                <a:spcPts val="1000"/>
              </a:spcBef>
              <a:spcAft>
                <a:spcPts val="0"/>
              </a:spcAft>
              <a:buSzPts val="2400"/>
              <a:buNone/>
            </a:pPr>
            <a:r>
              <a:t/>
            </a:r>
            <a:endParaRPr b="1" sz="2800">
              <a:latin typeface="Candara"/>
              <a:ea typeface="Candara"/>
              <a:cs typeface="Candara"/>
              <a:sym typeface="Candara"/>
            </a:endParaRPr>
          </a:p>
          <a:p>
            <a:pPr indent="-309563" lvl="0" marL="360363" rtl="0" algn="l">
              <a:lnSpc>
                <a:spcPct val="90000"/>
              </a:lnSpc>
              <a:spcBef>
                <a:spcPts val="1000"/>
              </a:spcBef>
              <a:spcAft>
                <a:spcPts val="0"/>
              </a:spcAft>
              <a:buSzPts val="2400"/>
              <a:buNone/>
            </a:pPr>
            <a:r>
              <a:rPr b="1" lang="id-ID" sz="2000">
                <a:latin typeface="Candara"/>
                <a:ea typeface="Candara"/>
                <a:cs typeface="Candara"/>
                <a:sym typeface="Candara"/>
              </a:rPr>
              <a:t> </a:t>
            </a:r>
            <a:r>
              <a:rPr lang="id-ID" sz="2000">
                <a:solidFill>
                  <a:schemeClr val="dk1"/>
                </a:solidFill>
                <a:latin typeface="Candara"/>
                <a:ea typeface="Candara"/>
                <a:cs typeface="Candara"/>
                <a:sym typeface="Candara"/>
              </a:rPr>
              <a:t>1.  </a:t>
            </a:r>
            <a:r>
              <a:rPr b="0" i="1" lang="id-ID" sz="2000" u="none" strike="noStrike">
                <a:solidFill>
                  <a:schemeClr val="dk1"/>
                </a:solidFill>
                <a:latin typeface="Candara"/>
                <a:ea typeface="Candara"/>
                <a:cs typeface="Candara"/>
                <a:sym typeface="Candara"/>
              </a:rPr>
              <a:t>Apa yang harus dipelajari peserta didik? Apakah tujuan pembelajaran yang harus dicapai peserta didik? </a:t>
            </a:r>
            <a:endParaRPr b="0" i="0" sz="2000" u="none" strike="noStrike">
              <a:solidFill>
                <a:schemeClr val="dk1"/>
              </a:solidFill>
              <a:latin typeface="Candara"/>
              <a:ea typeface="Candara"/>
              <a:cs typeface="Candara"/>
              <a:sym typeface="Candara"/>
            </a:endParaRPr>
          </a:p>
          <a:p>
            <a:pPr indent="-219075" lvl="0" marL="269875" rtl="0" algn="l">
              <a:lnSpc>
                <a:spcPct val="90000"/>
              </a:lnSpc>
              <a:spcBef>
                <a:spcPts val="1000"/>
              </a:spcBef>
              <a:spcAft>
                <a:spcPts val="0"/>
              </a:spcAft>
              <a:buSzPts val="2400"/>
              <a:buNone/>
            </a:pPr>
            <a:r>
              <a:rPr lang="id-ID" sz="2000">
                <a:latin typeface="Candara"/>
                <a:ea typeface="Candara"/>
                <a:cs typeface="Candara"/>
                <a:sym typeface="Candara"/>
              </a:rPr>
              <a:t>2</a:t>
            </a:r>
            <a:r>
              <a:rPr lang="id-ID" sz="2000">
                <a:solidFill>
                  <a:srgbClr val="00B0F0"/>
                </a:solidFill>
                <a:latin typeface="Candara"/>
                <a:ea typeface="Candara"/>
                <a:cs typeface="Candara"/>
                <a:sym typeface="Candara"/>
              </a:rPr>
              <a:t>. </a:t>
            </a:r>
            <a:r>
              <a:rPr b="0" i="1" lang="id-ID" sz="2000" u="none" strike="noStrike">
                <a:solidFill>
                  <a:srgbClr val="000000"/>
                </a:solidFill>
                <a:latin typeface="Candara"/>
                <a:ea typeface="Candara"/>
                <a:cs typeface="Candara"/>
                <a:sym typeface="Candara"/>
              </a:rPr>
              <a:t>Bagaimana mengetahui bahwa peserta didik telah belajar? Bagaimana cara memantau pembelajaran peserta didik? </a:t>
            </a:r>
            <a:endParaRPr b="0" i="0" sz="2000" u="none" strike="noStrike">
              <a:solidFill>
                <a:srgbClr val="000000"/>
              </a:solidFill>
              <a:latin typeface="Candara"/>
              <a:ea typeface="Candara"/>
              <a:cs typeface="Candara"/>
              <a:sym typeface="Candara"/>
            </a:endParaRPr>
          </a:p>
          <a:p>
            <a:pPr indent="-309563" lvl="0" marL="360363" rtl="0" algn="l">
              <a:lnSpc>
                <a:spcPct val="90000"/>
              </a:lnSpc>
              <a:spcBef>
                <a:spcPts val="1000"/>
              </a:spcBef>
              <a:spcAft>
                <a:spcPts val="0"/>
              </a:spcAft>
              <a:buSzPts val="2400"/>
              <a:buNone/>
            </a:pPr>
            <a:r>
              <a:rPr lang="id-ID" sz="2000">
                <a:solidFill>
                  <a:schemeClr val="dk1"/>
                </a:solidFill>
                <a:latin typeface="Candara"/>
                <a:ea typeface="Candara"/>
                <a:cs typeface="Candara"/>
                <a:sym typeface="Candara"/>
              </a:rPr>
              <a:t>3. </a:t>
            </a:r>
            <a:r>
              <a:rPr b="0" i="1" lang="id-ID" sz="2000" u="none" strike="noStrike">
                <a:solidFill>
                  <a:srgbClr val="000000"/>
                </a:solidFill>
                <a:latin typeface="Candara"/>
                <a:ea typeface="Candara"/>
                <a:cs typeface="Candara"/>
                <a:sym typeface="Candara"/>
              </a:rPr>
              <a:t>Apa yang harus dilakukan pendidik jika beberapa peserta didik tidak belajar? Dukungan seperti apa yang diberikan kepada mereka? </a:t>
            </a:r>
            <a:endParaRPr b="0" i="0" sz="2000" u="none" strike="noStrike">
              <a:solidFill>
                <a:srgbClr val="000000"/>
              </a:solidFill>
              <a:latin typeface="Candara"/>
              <a:ea typeface="Candara"/>
              <a:cs typeface="Candara"/>
              <a:sym typeface="Candara"/>
            </a:endParaRPr>
          </a:p>
          <a:p>
            <a:pPr indent="-219075" lvl="0" marL="269875" rtl="0" algn="l">
              <a:lnSpc>
                <a:spcPct val="90000"/>
              </a:lnSpc>
              <a:spcBef>
                <a:spcPts val="1000"/>
              </a:spcBef>
              <a:spcAft>
                <a:spcPts val="0"/>
              </a:spcAft>
              <a:buSzPts val="2400"/>
              <a:buNone/>
            </a:pPr>
            <a:r>
              <a:rPr lang="id-ID" sz="2000">
                <a:solidFill>
                  <a:schemeClr val="dk1"/>
                </a:solidFill>
                <a:latin typeface="Candara"/>
                <a:ea typeface="Candara"/>
                <a:cs typeface="Candara"/>
                <a:sym typeface="Candara"/>
              </a:rPr>
              <a:t>4. </a:t>
            </a:r>
            <a:r>
              <a:rPr b="0" i="1" lang="id-ID" sz="2000" u="none" strike="noStrike">
                <a:solidFill>
                  <a:srgbClr val="000000"/>
                </a:solidFill>
                <a:latin typeface="Candara"/>
                <a:ea typeface="Candara"/>
                <a:cs typeface="Candara"/>
                <a:sym typeface="Candara"/>
              </a:rPr>
              <a:t>Apa yang harus dilakukan pendidik jika beberapa peserta didik telah belajar? Pengayaan seperti apa yang akan diberikan kepada mereka? </a:t>
            </a:r>
            <a:endParaRPr b="0" i="0" sz="2000" u="none" strike="noStrike">
              <a:solidFill>
                <a:srgbClr val="000000"/>
              </a:solidFill>
              <a:latin typeface="Candara"/>
              <a:ea typeface="Candara"/>
              <a:cs typeface="Candara"/>
              <a:sym typeface="Candara"/>
            </a:endParaRPr>
          </a:p>
          <a:p>
            <a:pPr indent="-406400" lvl="0" marL="457200" rtl="0" algn="l">
              <a:lnSpc>
                <a:spcPct val="90000"/>
              </a:lnSpc>
              <a:spcBef>
                <a:spcPts val="1000"/>
              </a:spcBef>
              <a:spcAft>
                <a:spcPts val="0"/>
              </a:spcAft>
              <a:buSzPts val="2400"/>
              <a:buNone/>
            </a:pPr>
            <a:r>
              <a:t/>
            </a:r>
            <a:endParaRPr sz="2000">
              <a:latin typeface="Candara"/>
              <a:ea typeface="Candara"/>
              <a:cs typeface="Candara"/>
              <a:sym typeface="Candar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4"/>
          <p:cNvSpPr txBox="1"/>
          <p:nvPr>
            <p:ph type="title"/>
          </p:nvPr>
        </p:nvSpPr>
        <p:spPr>
          <a:xfrm>
            <a:off x="575821" y="1271572"/>
            <a:ext cx="11040359" cy="802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500"/>
              <a:buFont typeface="Calibri"/>
              <a:buNone/>
            </a:pPr>
            <a:r>
              <a:rPr b="1" lang="id-ID" sz="3466">
                <a:latin typeface="Candara"/>
                <a:ea typeface="Candara"/>
                <a:cs typeface="Candara"/>
                <a:sym typeface="Candara"/>
              </a:rPr>
              <a:t>Membudayakan Kolaborasi dan Tanggung Jawab Kolektif</a:t>
            </a:r>
            <a:endParaRPr b="1" sz="3466">
              <a:latin typeface="Candara"/>
              <a:ea typeface="Candara"/>
              <a:cs typeface="Candara"/>
              <a:sym typeface="Candara"/>
            </a:endParaRPr>
          </a:p>
        </p:txBody>
      </p:sp>
      <p:sp>
        <p:nvSpPr>
          <p:cNvPr id="475" name="Google Shape;475;p24"/>
          <p:cNvSpPr txBox="1"/>
          <p:nvPr>
            <p:ph idx="1" type="body"/>
          </p:nvPr>
        </p:nvSpPr>
        <p:spPr>
          <a:xfrm>
            <a:off x="831851" y="2368445"/>
            <a:ext cx="10515600" cy="3721459"/>
          </a:xfrm>
          <a:prstGeom prst="rect">
            <a:avLst/>
          </a:prstGeom>
          <a:noFill/>
          <a:ln>
            <a:noFill/>
          </a:ln>
        </p:spPr>
        <p:txBody>
          <a:bodyPr anchorCtr="0" anchor="t" bIns="45700" lIns="91425" spcFirstLastPara="1" rIns="91425" wrap="square" tIns="45700">
            <a:normAutofit/>
          </a:bodyPr>
          <a:lstStyle/>
          <a:p>
            <a:pPr indent="-342900" lvl="0" marL="342900" rtl="0" algn="just">
              <a:lnSpc>
                <a:spcPct val="90000"/>
              </a:lnSpc>
              <a:spcBef>
                <a:spcPts val="1067"/>
              </a:spcBef>
              <a:spcAft>
                <a:spcPts val="0"/>
              </a:spcAft>
              <a:buSzPts val="1800"/>
              <a:buFont typeface="Arial"/>
              <a:buChar char="•"/>
            </a:pPr>
            <a:r>
              <a:rPr lang="id-ID">
                <a:solidFill>
                  <a:schemeClr val="dk1"/>
                </a:solidFill>
                <a:latin typeface="Candara"/>
                <a:ea typeface="Candara"/>
                <a:cs typeface="Candara"/>
                <a:sym typeface="Candara"/>
              </a:rPr>
              <a:t>Kegiatan pembelajaran di satuan pendidikan akan lebih optimal jika PTK dapat berkolaborasi dengan PTK lainnya. </a:t>
            </a:r>
            <a:endParaRPr>
              <a:solidFill>
                <a:schemeClr val="dk1"/>
              </a:solidFill>
              <a:latin typeface="Candara"/>
              <a:ea typeface="Candara"/>
              <a:cs typeface="Candara"/>
              <a:sym typeface="Candara"/>
            </a:endParaRPr>
          </a:p>
          <a:p>
            <a:pPr indent="-342900" lvl="0" marL="342900" rtl="0" algn="just">
              <a:lnSpc>
                <a:spcPct val="90000"/>
              </a:lnSpc>
              <a:spcBef>
                <a:spcPts val="1067"/>
              </a:spcBef>
              <a:spcAft>
                <a:spcPts val="0"/>
              </a:spcAft>
              <a:buSzPts val="1800"/>
              <a:buFont typeface="Arial"/>
              <a:buChar char="•"/>
            </a:pPr>
            <a:r>
              <a:rPr lang="id-ID">
                <a:solidFill>
                  <a:schemeClr val="dk1"/>
                </a:solidFill>
                <a:latin typeface="Candara"/>
                <a:ea typeface="Candara"/>
                <a:cs typeface="Candara"/>
                <a:sym typeface="Candara"/>
              </a:rPr>
              <a:t>Kolaborasi diciptakan untuk menghadirkan suasana belajar bersama, yang di dalamnya ada rasa saling tergantung satu sama lain, serta kesadaran bahwa proses pembelajaran dan keberhasilan peserta didik merupakan tanggung jawab bagi semua pendidik.</a:t>
            </a:r>
            <a:endParaRPr/>
          </a:p>
          <a:p>
            <a:pPr indent="-342900" lvl="0" marL="342900" rtl="0" algn="just">
              <a:lnSpc>
                <a:spcPct val="90000"/>
              </a:lnSpc>
              <a:spcBef>
                <a:spcPts val="1067"/>
              </a:spcBef>
              <a:spcAft>
                <a:spcPts val="0"/>
              </a:spcAft>
              <a:buSzPts val="1800"/>
              <a:buFont typeface="Arial"/>
              <a:buChar char="•"/>
            </a:pPr>
            <a:r>
              <a:rPr lang="id-ID">
                <a:solidFill>
                  <a:schemeClr val="dk1"/>
                </a:solidFill>
                <a:latin typeface="Candara"/>
                <a:ea typeface="Candara"/>
                <a:cs typeface="Candara"/>
                <a:sym typeface="Candara"/>
              </a:rPr>
              <a:t>Tanggungjawab pendidik tidak hanya pada peserta didik di dalam kelasnya saja.</a:t>
            </a:r>
            <a:endParaRPr>
              <a:solidFill>
                <a:schemeClr val="dk1"/>
              </a:solidFill>
              <a:latin typeface="Candara"/>
              <a:ea typeface="Candara"/>
              <a:cs typeface="Candara"/>
              <a:sym typeface="Candar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5"/>
          <p:cNvSpPr txBox="1"/>
          <p:nvPr>
            <p:ph type="title"/>
          </p:nvPr>
        </p:nvSpPr>
        <p:spPr>
          <a:xfrm>
            <a:off x="695742" y="1241296"/>
            <a:ext cx="10800516" cy="64746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990"/>
              <a:buNone/>
            </a:pPr>
            <a:r>
              <a:rPr b="1" lang="id-ID" sz="3200">
                <a:latin typeface="Candara"/>
                <a:ea typeface="Candara"/>
                <a:cs typeface="Candara"/>
                <a:sym typeface="Candara"/>
              </a:rPr>
              <a:t>Berorientasi pada Hasil yaitu Pembelajaran Peserta Didik</a:t>
            </a:r>
            <a:endParaRPr b="1" sz="3200">
              <a:latin typeface="Candara"/>
              <a:ea typeface="Candara"/>
              <a:cs typeface="Candara"/>
              <a:sym typeface="Candara"/>
            </a:endParaRPr>
          </a:p>
        </p:txBody>
      </p:sp>
      <p:sp>
        <p:nvSpPr>
          <p:cNvPr id="481" name="Google Shape;481;p25"/>
          <p:cNvSpPr txBox="1"/>
          <p:nvPr>
            <p:ph idx="1" type="body"/>
          </p:nvPr>
        </p:nvSpPr>
        <p:spPr>
          <a:xfrm>
            <a:off x="831851" y="2178207"/>
            <a:ext cx="10515600" cy="3911698"/>
          </a:xfrm>
          <a:prstGeom prst="rect">
            <a:avLst/>
          </a:prstGeom>
          <a:noFill/>
          <a:ln>
            <a:noFill/>
          </a:ln>
        </p:spPr>
        <p:txBody>
          <a:bodyPr anchorCtr="0" anchor="t" bIns="45700" lIns="91425" spcFirstLastPara="1" rIns="91425" wrap="square" tIns="45700">
            <a:normAutofit/>
          </a:bodyPr>
          <a:lstStyle/>
          <a:p>
            <a:pPr indent="-342900" lvl="0" marL="342900" rtl="0" algn="just">
              <a:lnSpc>
                <a:spcPct val="90000"/>
              </a:lnSpc>
              <a:spcBef>
                <a:spcPts val="1067"/>
              </a:spcBef>
              <a:spcAft>
                <a:spcPts val="0"/>
              </a:spcAft>
              <a:buSzPts val="1800"/>
              <a:buFont typeface="Arial"/>
              <a:buChar char="•"/>
            </a:pPr>
            <a:r>
              <a:rPr lang="id-ID">
                <a:solidFill>
                  <a:schemeClr val="dk1"/>
                </a:solidFill>
              </a:rPr>
              <a:t>Satuan pendidikan perlu melakukan monitoring secara sistematis mengenai proses belajar peserta didiknya, sehingga dapat menggunakan hasil monitoring tersebut untuk membantu peserta didik yang mengalami kesulitan belajar. Hal ini akan mendukung terjadinya perbaikan yang berkelanjutan. </a:t>
            </a:r>
            <a:endParaRPr>
              <a:solidFill>
                <a:schemeClr val="dk1"/>
              </a:solidFill>
            </a:endParaRPr>
          </a:p>
          <a:p>
            <a:pPr indent="-342900" lvl="0" marL="342900" rtl="0" algn="just">
              <a:lnSpc>
                <a:spcPct val="90000"/>
              </a:lnSpc>
              <a:spcBef>
                <a:spcPts val="1067"/>
              </a:spcBef>
              <a:spcAft>
                <a:spcPts val="0"/>
              </a:spcAft>
              <a:buSzPts val="1800"/>
              <a:buFont typeface="Arial"/>
              <a:buChar char="•"/>
            </a:pPr>
            <a:r>
              <a:rPr lang="id-ID">
                <a:solidFill>
                  <a:schemeClr val="dk1"/>
                </a:solidFill>
              </a:rPr>
              <a:t>Bukti peningkatan hasil belajar peserta didik menjadi strategi bagi komunitas belajar dalam mengevaluasi efektivitas kegiatan belajar mengajar, aturan satuan pendidikan, serta prosedur di satuan pendidikan. </a:t>
            </a:r>
            <a:endParaRPr>
              <a:solidFill>
                <a:schemeClr val="dk1"/>
              </a:solidFill>
            </a:endParaRPr>
          </a:p>
          <a:p>
            <a:pPr indent="-342900" lvl="0" marL="342900" rtl="0" algn="just">
              <a:lnSpc>
                <a:spcPct val="90000"/>
              </a:lnSpc>
              <a:spcBef>
                <a:spcPts val="1067"/>
              </a:spcBef>
              <a:spcAft>
                <a:spcPts val="0"/>
              </a:spcAft>
              <a:buSzPts val="1800"/>
              <a:buFont typeface="Arial"/>
              <a:buChar char="•"/>
            </a:pPr>
            <a:r>
              <a:rPr lang="id-ID">
                <a:solidFill>
                  <a:schemeClr val="dk1"/>
                </a:solidFill>
              </a:rPr>
              <a:t>Setiap keputusan diambil berdasar pada hasil perbaikan yang ditunjukkan oleh peserta didik-peserta didiknya.</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6"/>
          <p:cNvSpPr txBox="1"/>
          <p:nvPr>
            <p:ph type="title"/>
          </p:nvPr>
        </p:nvSpPr>
        <p:spPr>
          <a:xfrm>
            <a:off x="831851" y="1110011"/>
            <a:ext cx="10515600" cy="8020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b="1" lang="id-ID" sz="4400"/>
              <a:t>Siklus Belajar dalam Komunitas Belajar</a:t>
            </a:r>
            <a:endParaRPr/>
          </a:p>
        </p:txBody>
      </p:sp>
      <p:sp>
        <p:nvSpPr>
          <p:cNvPr id="487" name="Google Shape;487;p26"/>
          <p:cNvSpPr txBox="1"/>
          <p:nvPr>
            <p:ph idx="1" type="body"/>
          </p:nvPr>
        </p:nvSpPr>
        <p:spPr>
          <a:xfrm>
            <a:off x="831851" y="2351159"/>
            <a:ext cx="4204844" cy="3195201"/>
          </a:xfrm>
          <a:prstGeom prst="rect">
            <a:avLst/>
          </a:prstGeom>
          <a:noFill/>
          <a:ln cap="flat" cmpd="sng" w="28575">
            <a:solidFill>
              <a:schemeClr val="accent1"/>
            </a:solidFill>
            <a:prstDash val="dash"/>
            <a:round/>
            <a:headEnd len="sm" w="sm" type="none"/>
            <a:tailEnd len="sm" w="sm" type="none"/>
          </a:ln>
        </p:spPr>
        <p:txBody>
          <a:bodyPr anchorCtr="1" anchor="ctr" bIns="34275" lIns="68575" spcFirstLastPara="1" rIns="68575" wrap="square" tIns="34275">
            <a:normAutofit/>
          </a:bodyPr>
          <a:lstStyle/>
          <a:p>
            <a:pPr indent="0" lvl="0" marL="0" rtl="0" algn="l">
              <a:lnSpc>
                <a:spcPct val="90000"/>
              </a:lnSpc>
              <a:spcBef>
                <a:spcPts val="1067"/>
              </a:spcBef>
              <a:spcAft>
                <a:spcPts val="0"/>
              </a:spcAft>
              <a:buSzPts val="1800"/>
              <a:buNone/>
            </a:pPr>
            <a:r>
              <a:rPr b="0" i="0" lang="id-ID" u="none" strike="noStrike">
                <a:solidFill>
                  <a:srgbClr val="000000"/>
                </a:solidFill>
                <a:latin typeface="Candara"/>
                <a:ea typeface="Candara"/>
                <a:cs typeface="Candara"/>
                <a:sym typeface="Candara"/>
              </a:rPr>
              <a:t>Siklus belajar dalam komunitas belajar menunjukkan bahwa kegiatan belajar di komunitas merupakan proses utuh dan berkelanjutan mulai dari refleksi awal sampai kembali lagi ke refleksi awal. </a:t>
            </a:r>
            <a:endParaRPr/>
          </a:p>
        </p:txBody>
      </p:sp>
      <p:pic>
        <p:nvPicPr>
          <p:cNvPr id="488" name="Google Shape;488;p26"/>
          <p:cNvPicPr preferRelativeResize="0"/>
          <p:nvPr/>
        </p:nvPicPr>
        <p:blipFill rotWithShape="1">
          <a:blip r:embed="rId3">
            <a:alphaModFix/>
          </a:blip>
          <a:srcRect b="0" l="0" r="0" t="0"/>
          <a:stretch/>
        </p:blipFill>
        <p:spPr>
          <a:xfrm>
            <a:off x="5833481" y="2336169"/>
            <a:ext cx="5888828" cy="3195201"/>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27"/>
          <p:cNvSpPr txBox="1"/>
          <p:nvPr>
            <p:ph type="ctrTitle"/>
          </p:nvPr>
        </p:nvSpPr>
        <p:spPr>
          <a:xfrm>
            <a:off x="603968" y="2565021"/>
            <a:ext cx="6467301" cy="172795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id-ID" sz="3600">
                <a:latin typeface="Candara"/>
                <a:ea typeface="Candara"/>
                <a:cs typeface="Candara"/>
                <a:sym typeface="Candara"/>
              </a:rPr>
              <a:t>Peran Pengawas, </a:t>
            </a:r>
            <a:br>
              <a:rPr b="1" lang="id-ID" sz="3600">
                <a:latin typeface="Candara"/>
                <a:ea typeface="Candara"/>
                <a:cs typeface="Candara"/>
                <a:sym typeface="Candara"/>
              </a:rPr>
            </a:br>
            <a:r>
              <a:rPr b="1" lang="id-ID" sz="3600">
                <a:latin typeface="Candara"/>
                <a:ea typeface="Candara"/>
                <a:cs typeface="Candara"/>
                <a:sym typeface="Candara"/>
              </a:rPr>
              <a:t>Kepala Sekolah dan Pendidik dalam Komunitas Belajar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28"/>
          <p:cNvSpPr txBox="1"/>
          <p:nvPr>
            <p:ph type="ctrTitle"/>
          </p:nvPr>
        </p:nvSpPr>
        <p:spPr>
          <a:xfrm>
            <a:off x="993096" y="1577016"/>
            <a:ext cx="10205804" cy="889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Calibri"/>
              <a:buNone/>
            </a:pPr>
            <a:r>
              <a:rPr b="1" lang="id-ID" sz="4400">
                <a:latin typeface="Candara"/>
                <a:ea typeface="Candara"/>
                <a:cs typeface="Candara"/>
                <a:sym typeface="Candara"/>
              </a:rPr>
              <a:t>Peran Pengawas dalam Komunitas Belajar</a:t>
            </a:r>
            <a:endParaRPr/>
          </a:p>
        </p:txBody>
      </p:sp>
      <p:sp>
        <p:nvSpPr>
          <p:cNvPr id="499" name="Google Shape;499;p28"/>
          <p:cNvSpPr txBox="1"/>
          <p:nvPr>
            <p:ph idx="1" type="subTitle"/>
          </p:nvPr>
        </p:nvSpPr>
        <p:spPr>
          <a:xfrm>
            <a:off x="1111768" y="2594593"/>
            <a:ext cx="9968459" cy="3593860"/>
          </a:xfrm>
          <a:prstGeom prst="rect">
            <a:avLst/>
          </a:prstGeom>
          <a:noFill/>
          <a:ln cap="flat" cmpd="sng" w="28575">
            <a:solidFill>
              <a:schemeClr val="accent1"/>
            </a:solidFill>
            <a:prstDash val="dash"/>
            <a:round/>
            <a:headEnd len="sm" w="sm" type="none"/>
            <a:tailEnd len="sm" w="sm" type="none"/>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668"/>
              <a:buChar char="•"/>
            </a:pPr>
            <a:r>
              <a:rPr lang="id-ID">
                <a:latin typeface="Candara"/>
                <a:ea typeface="Candara"/>
                <a:cs typeface="Candara"/>
                <a:sym typeface="Candara"/>
              </a:rPr>
              <a:t>Mendampingi kepala sekolah dalam melakukan analisis kebutuhan belajar sebagai pemimpin pembelajaran.</a:t>
            </a:r>
            <a:endParaRPr>
              <a:latin typeface="Candara"/>
              <a:ea typeface="Candara"/>
              <a:cs typeface="Candara"/>
              <a:sym typeface="Candara"/>
            </a:endParaRPr>
          </a:p>
          <a:p>
            <a:pPr indent="-342900" lvl="0" marL="457200" rtl="0" algn="l">
              <a:lnSpc>
                <a:spcPct val="90000"/>
              </a:lnSpc>
              <a:spcBef>
                <a:spcPts val="1000"/>
              </a:spcBef>
              <a:spcAft>
                <a:spcPts val="0"/>
              </a:spcAft>
              <a:buClr>
                <a:schemeClr val="dk1"/>
              </a:buClr>
              <a:buSzPts val="1668"/>
              <a:buChar char="•"/>
            </a:pPr>
            <a:r>
              <a:rPr lang="id-ID">
                <a:latin typeface="Candara"/>
                <a:ea typeface="Candara"/>
                <a:cs typeface="Candara"/>
                <a:sym typeface="Candara"/>
              </a:rPr>
              <a:t>Menyusun, melakukan, dan mengembangkan analisis kebutuhan kepala sekolah dalam memfasilitasi kebutuhan belajar kepala sekolah dan berbagi praktik baik guru.</a:t>
            </a:r>
            <a:endParaRPr>
              <a:latin typeface="Candara"/>
              <a:ea typeface="Candara"/>
              <a:cs typeface="Candara"/>
              <a:sym typeface="Candara"/>
            </a:endParaRPr>
          </a:p>
          <a:p>
            <a:pPr indent="-342900" lvl="0" marL="457200" rtl="0" algn="l">
              <a:lnSpc>
                <a:spcPct val="90000"/>
              </a:lnSpc>
              <a:spcBef>
                <a:spcPts val="1000"/>
              </a:spcBef>
              <a:spcAft>
                <a:spcPts val="0"/>
              </a:spcAft>
              <a:buClr>
                <a:schemeClr val="dk1"/>
              </a:buClr>
              <a:buSzPts val="1668"/>
              <a:buChar char="•"/>
            </a:pPr>
            <a:r>
              <a:rPr lang="id-ID">
                <a:latin typeface="Candara"/>
                <a:ea typeface="Candara"/>
                <a:cs typeface="Candara"/>
                <a:sym typeface="Candara"/>
              </a:rPr>
              <a:t>Melakukan coaching kepada kepala sekolah untuk memotivasi terbentuk dan aktifnya Komunitas Belajar di satuan pendidikan.</a:t>
            </a:r>
            <a:endParaRPr>
              <a:latin typeface="Candara"/>
              <a:ea typeface="Candara"/>
              <a:cs typeface="Candara"/>
              <a:sym typeface="Candara"/>
            </a:endParaRPr>
          </a:p>
          <a:p>
            <a:pPr indent="-342900" lvl="0" marL="457200" rtl="0" algn="l">
              <a:lnSpc>
                <a:spcPct val="90000"/>
              </a:lnSpc>
              <a:spcBef>
                <a:spcPts val="1000"/>
              </a:spcBef>
              <a:spcAft>
                <a:spcPts val="0"/>
              </a:spcAft>
              <a:buClr>
                <a:schemeClr val="dk1"/>
              </a:buClr>
              <a:buSzPts val="1668"/>
              <a:buChar char="•"/>
            </a:pPr>
            <a:r>
              <a:rPr lang="id-ID">
                <a:latin typeface="Candara"/>
                <a:ea typeface="Candara"/>
                <a:cs typeface="Candara"/>
                <a:sym typeface="Candara"/>
              </a:rPr>
              <a:t>Turut berperan aktif dalam belajar dan berbagi praktik baik di Komunitas Belajar</a:t>
            </a:r>
            <a:endParaRPr>
              <a:latin typeface="Candara"/>
              <a:ea typeface="Candara"/>
              <a:cs typeface="Candara"/>
              <a:sym typeface="Candar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9"/>
          <p:cNvSpPr txBox="1"/>
          <p:nvPr>
            <p:ph type="title"/>
          </p:nvPr>
        </p:nvSpPr>
        <p:spPr>
          <a:xfrm>
            <a:off x="524656" y="1110010"/>
            <a:ext cx="11152682" cy="80191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lang="id-ID" sz="3600">
                <a:latin typeface="Candara"/>
                <a:ea typeface="Candara"/>
                <a:cs typeface="Candara"/>
                <a:sym typeface="Candara"/>
              </a:rPr>
              <a:t>Peran Kepala Sekolah dalam Komunitas Belajar</a:t>
            </a:r>
            <a:endParaRPr/>
          </a:p>
        </p:txBody>
      </p:sp>
      <p:sp>
        <p:nvSpPr>
          <p:cNvPr id="505" name="Google Shape;505;p29"/>
          <p:cNvSpPr txBox="1"/>
          <p:nvPr>
            <p:ph idx="1" type="body"/>
          </p:nvPr>
        </p:nvSpPr>
        <p:spPr>
          <a:xfrm>
            <a:off x="838200" y="2193196"/>
            <a:ext cx="10515600" cy="4061345"/>
          </a:xfrm>
          <a:prstGeom prst="rect">
            <a:avLst/>
          </a:prstGeom>
          <a:noFill/>
          <a:ln cap="flat" cmpd="sng" w="28575">
            <a:solidFill>
              <a:schemeClr val="accent1"/>
            </a:solidFill>
            <a:prstDash val="dash"/>
            <a:round/>
            <a:headEnd len="sm" w="sm" type="none"/>
            <a:tailEnd len="sm" w="sm" type="none"/>
          </a:ln>
        </p:spPr>
        <p:txBody>
          <a:bodyPr anchorCtr="1" anchor="ctr" bIns="45700" lIns="91425" spcFirstLastPara="1" rIns="91425" wrap="square" tIns="360000">
            <a:normAutofit lnSpcReduction="10000"/>
          </a:bodyPr>
          <a:lstStyle/>
          <a:p>
            <a:pPr indent="-514350" lvl="0" marL="742950" rtl="0" algn="just">
              <a:lnSpc>
                <a:spcPct val="90000"/>
              </a:lnSpc>
              <a:spcBef>
                <a:spcPts val="800"/>
              </a:spcBef>
              <a:spcAft>
                <a:spcPts val="0"/>
              </a:spcAft>
              <a:buSzPts val="2400"/>
              <a:buAutoNum type="arabicPeriod"/>
            </a:pPr>
            <a:r>
              <a:rPr b="0" i="0" lang="id-ID" sz="2800" u="none" strike="noStrike">
                <a:solidFill>
                  <a:srgbClr val="000000"/>
                </a:solidFill>
                <a:latin typeface="Candara"/>
                <a:ea typeface="Candara"/>
                <a:cs typeface="Candara"/>
                <a:sym typeface="Candara"/>
              </a:rPr>
              <a:t>Kepala sekolah dapat mendampingi guru dalam penerapan pembelajaran terdiferensiasi dan sesuai kebutuhan peserta didik.</a:t>
            </a:r>
            <a:endParaRPr sz="2800">
              <a:solidFill>
                <a:srgbClr val="000000"/>
              </a:solidFill>
              <a:latin typeface="Candara"/>
              <a:ea typeface="Candara"/>
              <a:cs typeface="Candara"/>
              <a:sym typeface="Candara"/>
            </a:endParaRPr>
          </a:p>
          <a:p>
            <a:pPr indent="-514350" lvl="0" marL="742950" rtl="0" algn="just">
              <a:lnSpc>
                <a:spcPct val="90000"/>
              </a:lnSpc>
              <a:spcBef>
                <a:spcPts val="800"/>
              </a:spcBef>
              <a:spcAft>
                <a:spcPts val="0"/>
              </a:spcAft>
              <a:buSzPts val="2400"/>
              <a:buAutoNum type="arabicPeriod"/>
            </a:pPr>
            <a:r>
              <a:rPr b="0" i="0" lang="id-ID" sz="2800" u="none" strike="noStrike">
                <a:solidFill>
                  <a:srgbClr val="000000"/>
                </a:solidFill>
                <a:latin typeface="Candara"/>
                <a:ea typeface="Candara"/>
                <a:cs typeface="Candara"/>
                <a:sym typeface="Candara"/>
              </a:rPr>
              <a:t>Kepala sekolah dapat merefleksikan, mengevaluasi, dan menyusun perbaikan penerapan kurikulum Merdeka.</a:t>
            </a:r>
            <a:endParaRPr/>
          </a:p>
          <a:p>
            <a:pPr indent="-514350" lvl="0" marL="742950" rtl="0" algn="just">
              <a:lnSpc>
                <a:spcPct val="90000"/>
              </a:lnSpc>
              <a:spcBef>
                <a:spcPts val="800"/>
              </a:spcBef>
              <a:spcAft>
                <a:spcPts val="0"/>
              </a:spcAft>
              <a:buSzPts val="2400"/>
              <a:buAutoNum type="arabicPeriod"/>
            </a:pPr>
            <a:r>
              <a:rPr b="0" i="0" lang="id-ID" sz="2800" u="none" strike="noStrike">
                <a:solidFill>
                  <a:srgbClr val="000000"/>
                </a:solidFill>
                <a:latin typeface="Candara"/>
                <a:ea typeface="Candara"/>
                <a:cs typeface="Candara"/>
                <a:sym typeface="Candara"/>
              </a:rPr>
              <a:t>Kepala sekolah mengembangkan komunitas belajar secara aktif dan reguler.</a:t>
            </a:r>
            <a:endParaRPr/>
          </a:p>
          <a:p>
            <a:pPr indent="-514350" lvl="0" marL="742950" rtl="0" algn="just">
              <a:lnSpc>
                <a:spcPct val="90000"/>
              </a:lnSpc>
              <a:spcBef>
                <a:spcPts val="800"/>
              </a:spcBef>
              <a:spcAft>
                <a:spcPts val="0"/>
              </a:spcAft>
              <a:buSzPts val="2400"/>
              <a:buAutoNum type="arabicPeriod"/>
            </a:pPr>
            <a:r>
              <a:rPr b="0" i="0" lang="id-ID" sz="2800" u="none" strike="noStrike">
                <a:solidFill>
                  <a:srgbClr val="000000"/>
                </a:solidFill>
                <a:latin typeface="Candara"/>
                <a:ea typeface="Candara"/>
                <a:cs typeface="Candara"/>
                <a:sym typeface="Candara"/>
              </a:rPr>
              <a:t>Kepala sekolah mengelola sumber daya sekolah dengan menggunakan aplikasi secara efektif dan efisien.</a:t>
            </a:r>
            <a:endParaRPr/>
          </a:p>
          <a:p>
            <a:pPr indent="-228600" lvl="0" marL="457200" rtl="0" algn="just">
              <a:lnSpc>
                <a:spcPct val="90000"/>
              </a:lnSpc>
              <a:spcBef>
                <a:spcPts val="1000"/>
              </a:spcBef>
              <a:spcAft>
                <a:spcPts val="0"/>
              </a:spcAft>
              <a:buSzPts val="2400"/>
              <a:buNone/>
            </a:pPr>
            <a:r>
              <a:t/>
            </a:r>
            <a:endParaRPr sz="2800">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
          <p:cNvSpPr txBox="1"/>
          <p:nvPr>
            <p:ph type="ctrTitle"/>
          </p:nvPr>
        </p:nvSpPr>
        <p:spPr>
          <a:xfrm>
            <a:off x="349135" y="1600200"/>
            <a:ext cx="6467301" cy="25561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b="1" lang="id-ID"/>
              <a:t>PEMBUKAAN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0"/>
          <p:cNvSpPr txBox="1"/>
          <p:nvPr>
            <p:ph type="title"/>
          </p:nvPr>
        </p:nvSpPr>
        <p:spPr>
          <a:xfrm>
            <a:off x="239842" y="1196010"/>
            <a:ext cx="6550701" cy="74433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b="1" lang="id-ID">
                <a:latin typeface="Candara"/>
                <a:ea typeface="Candara"/>
                <a:cs typeface="Candara"/>
                <a:sym typeface="Candara"/>
              </a:rPr>
              <a:t>Peranan Pendidik dalam Komunitas Belajar </a:t>
            </a:r>
            <a:endParaRPr/>
          </a:p>
        </p:txBody>
      </p:sp>
      <p:sp>
        <p:nvSpPr>
          <p:cNvPr id="511" name="Google Shape;511;p30"/>
          <p:cNvSpPr txBox="1"/>
          <p:nvPr>
            <p:ph idx="1" type="body"/>
          </p:nvPr>
        </p:nvSpPr>
        <p:spPr>
          <a:xfrm>
            <a:off x="838199" y="2078182"/>
            <a:ext cx="5695603" cy="4098781"/>
          </a:xfrm>
          <a:prstGeom prst="rect">
            <a:avLst/>
          </a:prstGeom>
          <a:noFill/>
          <a:ln cap="flat" cmpd="sng" w="28575">
            <a:solidFill>
              <a:schemeClr val="accent1"/>
            </a:solidFill>
            <a:prstDash val="dash"/>
            <a:round/>
            <a:headEnd len="sm" w="sm" type="none"/>
            <a:tailEnd len="sm" w="sm" type="none"/>
          </a:ln>
        </p:spPr>
        <p:txBody>
          <a:bodyPr anchorCtr="0" anchor="t" bIns="45700" lIns="91425" spcFirstLastPara="1" rIns="91425" wrap="square" tIns="216000">
            <a:normAutofit/>
          </a:bodyPr>
          <a:lstStyle/>
          <a:p>
            <a:pPr indent="-355600" lvl="0" marL="457200" rtl="0" algn="l">
              <a:lnSpc>
                <a:spcPct val="90000"/>
              </a:lnSpc>
              <a:spcBef>
                <a:spcPts val="800"/>
              </a:spcBef>
              <a:spcAft>
                <a:spcPts val="0"/>
              </a:spcAft>
              <a:buClr>
                <a:schemeClr val="dk1"/>
              </a:buClr>
              <a:buSzPts val="2000"/>
              <a:buFont typeface="Calibri"/>
              <a:buAutoNum type="arabicPeriod"/>
            </a:pPr>
            <a:r>
              <a:rPr lang="id-ID" sz="2600">
                <a:solidFill>
                  <a:schemeClr val="dk1"/>
                </a:solidFill>
                <a:latin typeface="Candara"/>
                <a:ea typeface="Candara"/>
                <a:cs typeface="Candara"/>
                <a:sym typeface="Candara"/>
              </a:rPr>
              <a:t>Pendidik mengembangkan lingkungan kelas yang memfasilitasi peserta didik belajar secara aman dan nyaman.</a:t>
            </a:r>
            <a:endParaRPr/>
          </a:p>
          <a:p>
            <a:pPr indent="-355600" lvl="0" marL="457200" rtl="0" algn="l">
              <a:lnSpc>
                <a:spcPct val="90000"/>
              </a:lnSpc>
              <a:spcBef>
                <a:spcPts val="0"/>
              </a:spcBef>
              <a:spcAft>
                <a:spcPts val="0"/>
              </a:spcAft>
              <a:buClr>
                <a:schemeClr val="dk1"/>
              </a:buClr>
              <a:buSzPts val="2000"/>
              <a:buFont typeface="Calibri"/>
              <a:buAutoNum type="arabicPeriod"/>
            </a:pPr>
            <a:r>
              <a:rPr lang="id-ID" sz="2600">
                <a:solidFill>
                  <a:schemeClr val="dk1"/>
                </a:solidFill>
                <a:latin typeface="Candara"/>
                <a:ea typeface="Candara"/>
                <a:cs typeface="Candara"/>
                <a:sym typeface="Candara"/>
              </a:rPr>
              <a:t>Pendidik mengimplementasikan penerapan pembelajaran terdiferensiasi dan sesuai kebutuhan peserta didik.</a:t>
            </a:r>
            <a:endParaRPr/>
          </a:p>
          <a:p>
            <a:pPr indent="-355600" lvl="0" marL="457200" rtl="0" algn="l">
              <a:lnSpc>
                <a:spcPct val="90000"/>
              </a:lnSpc>
              <a:spcBef>
                <a:spcPts val="0"/>
              </a:spcBef>
              <a:spcAft>
                <a:spcPts val="0"/>
              </a:spcAft>
              <a:buClr>
                <a:schemeClr val="dk1"/>
              </a:buClr>
              <a:buSzPts val="2000"/>
              <a:buFont typeface="Calibri"/>
              <a:buAutoNum type="arabicPeriod"/>
            </a:pPr>
            <a:r>
              <a:rPr lang="id-ID" sz="2600">
                <a:solidFill>
                  <a:schemeClr val="dk1"/>
                </a:solidFill>
                <a:latin typeface="Candara"/>
                <a:ea typeface="Candara"/>
                <a:cs typeface="Candara"/>
                <a:sym typeface="Candara"/>
              </a:rPr>
              <a:t>Pendidik aktif dan mengembangkan diri dalam komunitas belajar.</a:t>
            </a:r>
            <a:endParaRPr sz="2600">
              <a:latin typeface="Candara"/>
              <a:ea typeface="Candara"/>
              <a:cs typeface="Candara"/>
              <a:sym typeface="Candara"/>
            </a:endParaRPr>
          </a:p>
        </p:txBody>
      </p:sp>
      <p:pic>
        <p:nvPicPr>
          <p:cNvPr id="512" name="Google Shape;512;p30"/>
          <p:cNvPicPr preferRelativeResize="0"/>
          <p:nvPr/>
        </p:nvPicPr>
        <p:blipFill rotWithShape="1">
          <a:blip r:embed="rId3">
            <a:alphaModFix/>
          </a:blip>
          <a:srcRect b="0" l="0" r="0" t="0"/>
          <a:stretch/>
        </p:blipFill>
        <p:spPr>
          <a:xfrm>
            <a:off x="7286243" y="1568175"/>
            <a:ext cx="3926400" cy="3721649"/>
          </a:xfrm>
          <a:prstGeom prst="ellipse">
            <a:avLst/>
          </a:prstGeom>
          <a:noFill/>
          <a:ln cap="rnd" cmpd="sng" w="190500">
            <a:solidFill>
              <a:schemeClr val="accent1"/>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31"/>
          <p:cNvSpPr txBox="1"/>
          <p:nvPr>
            <p:ph type="title"/>
          </p:nvPr>
        </p:nvSpPr>
        <p:spPr>
          <a:xfrm>
            <a:off x="599607" y="3212550"/>
            <a:ext cx="5964177" cy="43289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200"/>
              <a:buNone/>
            </a:pPr>
            <a:r>
              <a:rPr b="1" lang="id-ID" sz="4000">
                <a:latin typeface="Candara"/>
                <a:ea typeface="Candara"/>
                <a:cs typeface="Candara"/>
                <a:sym typeface="Candara"/>
              </a:rPr>
              <a:t>Mengelola Komunitas Belajar</a:t>
            </a:r>
            <a:endParaRPr/>
          </a:p>
        </p:txBody>
      </p:sp>
      <p:pic>
        <p:nvPicPr>
          <p:cNvPr id="518" name="Google Shape;518;p31"/>
          <p:cNvPicPr preferRelativeResize="0"/>
          <p:nvPr/>
        </p:nvPicPr>
        <p:blipFill rotWithShape="1">
          <a:blip r:embed="rId3">
            <a:alphaModFix/>
          </a:blip>
          <a:srcRect b="0" l="0" r="0" t="0"/>
          <a:stretch/>
        </p:blipFill>
        <p:spPr>
          <a:xfrm>
            <a:off x="7119073" y="2163743"/>
            <a:ext cx="4773124" cy="25305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2"/>
          <p:cNvSpPr txBox="1"/>
          <p:nvPr>
            <p:ph type="title"/>
          </p:nvPr>
        </p:nvSpPr>
        <p:spPr>
          <a:xfrm>
            <a:off x="1542739" y="172355"/>
            <a:ext cx="8740514" cy="50430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ndara"/>
              <a:buNone/>
            </a:pPr>
            <a:r>
              <a:rPr b="1" lang="id-ID" sz="3600">
                <a:latin typeface="Candara"/>
                <a:ea typeface="Candara"/>
                <a:cs typeface="Candara"/>
                <a:sym typeface="Candara"/>
              </a:rPr>
              <a:t>Gambaran Komunitas Belajar Secara Luring</a:t>
            </a:r>
            <a:endParaRPr/>
          </a:p>
        </p:txBody>
      </p:sp>
      <p:pic>
        <p:nvPicPr>
          <p:cNvPr id="524" name="Google Shape;524;p32"/>
          <p:cNvPicPr preferRelativeResize="0"/>
          <p:nvPr/>
        </p:nvPicPr>
        <p:blipFill rotWithShape="1">
          <a:blip r:embed="rId3">
            <a:alphaModFix/>
          </a:blip>
          <a:srcRect b="0" l="0" r="0" t="0"/>
          <a:stretch/>
        </p:blipFill>
        <p:spPr>
          <a:xfrm>
            <a:off x="-1" y="719528"/>
            <a:ext cx="7674965" cy="6083316"/>
          </a:xfrm>
          <a:prstGeom prst="rect">
            <a:avLst/>
          </a:prstGeom>
          <a:noFill/>
          <a:ln>
            <a:noFill/>
          </a:ln>
        </p:spPr>
      </p:pic>
      <p:pic>
        <p:nvPicPr>
          <p:cNvPr id="525" name="Google Shape;525;p32"/>
          <p:cNvPicPr preferRelativeResize="0"/>
          <p:nvPr/>
        </p:nvPicPr>
        <p:blipFill rotWithShape="1">
          <a:blip r:embed="rId4">
            <a:alphaModFix/>
          </a:blip>
          <a:srcRect b="0" l="0" r="0" t="0"/>
          <a:stretch/>
        </p:blipFill>
        <p:spPr>
          <a:xfrm>
            <a:off x="7674965" y="762396"/>
            <a:ext cx="4517036" cy="608331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3"/>
          <p:cNvSpPr txBox="1"/>
          <p:nvPr>
            <p:ph type="title"/>
          </p:nvPr>
        </p:nvSpPr>
        <p:spPr>
          <a:xfrm>
            <a:off x="831850" y="1110010"/>
            <a:ext cx="10515600" cy="8019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b="1" lang="id-ID" sz="4400">
                <a:latin typeface="Candara"/>
                <a:ea typeface="Candara"/>
                <a:cs typeface="Candara"/>
                <a:sym typeface="Candara"/>
              </a:rPr>
              <a:t>Gambaran Komunitas Belajar Daring</a:t>
            </a:r>
            <a:endParaRPr/>
          </a:p>
        </p:txBody>
      </p:sp>
      <p:pic>
        <p:nvPicPr>
          <p:cNvPr id="531" name="Google Shape;531;p33"/>
          <p:cNvPicPr preferRelativeResize="0"/>
          <p:nvPr/>
        </p:nvPicPr>
        <p:blipFill rotWithShape="1">
          <a:blip r:embed="rId3">
            <a:alphaModFix/>
          </a:blip>
          <a:srcRect b="0" l="0" r="0" t="0"/>
          <a:stretch/>
        </p:blipFill>
        <p:spPr>
          <a:xfrm>
            <a:off x="0" y="2215309"/>
            <a:ext cx="12191999" cy="416300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4"/>
          <p:cNvSpPr txBox="1"/>
          <p:nvPr>
            <p:ph type="title"/>
          </p:nvPr>
        </p:nvSpPr>
        <p:spPr>
          <a:xfrm>
            <a:off x="419724" y="2665400"/>
            <a:ext cx="6520722" cy="76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id-ID" sz="4000">
                <a:latin typeface="Candara"/>
                <a:ea typeface="Candara"/>
                <a:cs typeface="Candara"/>
                <a:sym typeface="Candara"/>
              </a:rPr>
              <a:t>Komunitas Belajar dalam Sekolah</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35"/>
          <p:cNvSpPr txBox="1"/>
          <p:nvPr>
            <p:ph type="title"/>
          </p:nvPr>
        </p:nvSpPr>
        <p:spPr>
          <a:xfrm>
            <a:off x="916478" y="1250859"/>
            <a:ext cx="10359044" cy="87347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b="1" lang="id-ID" sz="4000">
                <a:latin typeface="Candara"/>
                <a:ea typeface="Candara"/>
                <a:cs typeface="Candara"/>
                <a:sym typeface="Candara"/>
              </a:rPr>
              <a:t>Tahapan Membangun Komunitas Belajar dalam Sekolah</a:t>
            </a:r>
            <a:endParaRPr/>
          </a:p>
        </p:txBody>
      </p:sp>
      <p:grpSp>
        <p:nvGrpSpPr>
          <p:cNvPr id="542" name="Google Shape;542;p35"/>
          <p:cNvGrpSpPr/>
          <p:nvPr/>
        </p:nvGrpSpPr>
        <p:grpSpPr>
          <a:xfrm>
            <a:off x="916478" y="2443396"/>
            <a:ext cx="10221213" cy="4249710"/>
            <a:chOff x="0" y="0"/>
            <a:chExt cx="10221213" cy="4249710"/>
          </a:xfrm>
        </p:grpSpPr>
        <p:sp>
          <p:nvSpPr>
            <p:cNvPr id="543" name="Google Shape;543;p35"/>
            <p:cNvSpPr/>
            <p:nvPr/>
          </p:nvSpPr>
          <p:spPr>
            <a:xfrm>
              <a:off x="0" y="0"/>
              <a:ext cx="7870334" cy="764947"/>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35"/>
            <p:cNvSpPr txBox="1"/>
            <p:nvPr/>
          </p:nvSpPr>
          <p:spPr>
            <a:xfrm>
              <a:off x="22405" y="22405"/>
              <a:ext cx="6955396" cy="720137"/>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id-ID" sz="1500" u="none" cap="none" strike="noStrike">
                  <a:solidFill>
                    <a:schemeClr val="dk1"/>
                  </a:solidFill>
                  <a:latin typeface="Arial"/>
                  <a:ea typeface="Arial"/>
                  <a:cs typeface="Arial"/>
                  <a:sym typeface="Arial"/>
                </a:rPr>
                <a:t>1. Membuat tim kecil </a:t>
              </a:r>
              <a:endParaRPr b="0" i="0" sz="1400" u="none" cap="none" strike="noStrike">
                <a:solidFill>
                  <a:srgbClr val="000000"/>
                </a:solidFill>
                <a:latin typeface="Arial"/>
                <a:ea typeface="Arial"/>
                <a:cs typeface="Arial"/>
                <a:sym typeface="Arial"/>
              </a:endParaRPr>
            </a:p>
          </p:txBody>
        </p:sp>
        <p:sp>
          <p:nvSpPr>
            <p:cNvPr id="545" name="Google Shape;545;p35"/>
            <p:cNvSpPr/>
            <p:nvPr/>
          </p:nvSpPr>
          <p:spPr>
            <a:xfrm>
              <a:off x="587719" y="871190"/>
              <a:ext cx="7870334" cy="764947"/>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35"/>
            <p:cNvSpPr txBox="1"/>
            <p:nvPr/>
          </p:nvSpPr>
          <p:spPr>
            <a:xfrm>
              <a:off x="610124" y="893595"/>
              <a:ext cx="6740588" cy="720137"/>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id-ID" sz="1500" u="none" cap="none" strike="noStrike">
                  <a:solidFill>
                    <a:schemeClr val="dk1"/>
                  </a:solidFill>
                  <a:latin typeface="Arial"/>
                  <a:ea typeface="Arial"/>
                  <a:cs typeface="Arial"/>
                  <a:sym typeface="Arial"/>
                </a:rPr>
                <a:t>2. Telaah data hasil belajar murid</a:t>
              </a:r>
              <a:endParaRPr b="0" i="0" sz="1400" u="none" cap="none" strike="noStrike">
                <a:solidFill>
                  <a:srgbClr val="000000"/>
                </a:solidFill>
                <a:latin typeface="Arial"/>
                <a:ea typeface="Arial"/>
                <a:cs typeface="Arial"/>
                <a:sym typeface="Arial"/>
              </a:endParaRPr>
            </a:p>
          </p:txBody>
        </p:sp>
        <p:sp>
          <p:nvSpPr>
            <p:cNvPr id="547" name="Google Shape;547;p35"/>
            <p:cNvSpPr/>
            <p:nvPr/>
          </p:nvSpPr>
          <p:spPr>
            <a:xfrm>
              <a:off x="1175439" y="1742381"/>
              <a:ext cx="7870334" cy="764947"/>
            </a:xfrm>
            <a:prstGeom prst="roundRect">
              <a:avLst>
                <a:gd fmla="val 10000"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35"/>
            <p:cNvSpPr txBox="1"/>
            <p:nvPr/>
          </p:nvSpPr>
          <p:spPr>
            <a:xfrm>
              <a:off x="1197844" y="1764786"/>
              <a:ext cx="6740588" cy="720137"/>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id-ID" sz="1500" u="none" cap="none" strike="noStrike">
                  <a:solidFill>
                    <a:schemeClr val="dk1"/>
                  </a:solidFill>
                  <a:latin typeface="Arial"/>
                  <a:ea typeface="Arial"/>
                  <a:cs typeface="Arial"/>
                  <a:sym typeface="Arial"/>
                </a:rPr>
                <a:t>3. Melakukan sosialisasi dan penguatan tentang pentingnya komunitas belajar kepada seluruh warga sekolah, membuat komitmen bersama, dan menyepakati tata nilai</a:t>
              </a:r>
              <a:endParaRPr b="0" i="0" sz="1400" u="none" cap="none" strike="noStrike">
                <a:solidFill>
                  <a:srgbClr val="000000"/>
                </a:solidFill>
                <a:latin typeface="Arial"/>
                <a:ea typeface="Arial"/>
                <a:cs typeface="Arial"/>
                <a:sym typeface="Arial"/>
              </a:endParaRPr>
            </a:p>
          </p:txBody>
        </p:sp>
        <p:sp>
          <p:nvSpPr>
            <p:cNvPr id="549" name="Google Shape;549;p35"/>
            <p:cNvSpPr/>
            <p:nvPr/>
          </p:nvSpPr>
          <p:spPr>
            <a:xfrm>
              <a:off x="1763159" y="2613572"/>
              <a:ext cx="7870334" cy="764947"/>
            </a:xfrm>
            <a:prstGeom prst="roundRect">
              <a:avLst>
                <a:gd fmla="val 10000"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35"/>
            <p:cNvSpPr txBox="1"/>
            <p:nvPr/>
          </p:nvSpPr>
          <p:spPr>
            <a:xfrm>
              <a:off x="1785564" y="2635977"/>
              <a:ext cx="6740588" cy="720137"/>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id-ID" sz="1500" u="none" cap="none" strike="noStrike">
                  <a:solidFill>
                    <a:schemeClr val="dk1"/>
                  </a:solidFill>
                  <a:latin typeface="Arial"/>
                  <a:ea typeface="Arial"/>
                  <a:cs typeface="Arial"/>
                  <a:sym typeface="Arial"/>
                </a:rPr>
                <a:t>4. Memasukkan jam efektif guru di sekolah</a:t>
              </a:r>
              <a:endParaRPr b="0" i="0" sz="1400" u="none" cap="none" strike="noStrike">
                <a:solidFill>
                  <a:srgbClr val="000000"/>
                </a:solidFill>
                <a:latin typeface="Arial"/>
                <a:ea typeface="Arial"/>
                <a:cs typeface="Arial"/>
                <a:sym typeface="Arial"/>
              </a:endParaRPr>
            </a:p>
          </p:txBody>
        </p:sp>
        <p:sp>
          <p:nvSpPr>
            <p:cNvPr id="551" name="Google Shape;551;p35"/>
            <p:cNvSpPr/>
            <p:nvPr/>
          </p:nvSpPr>
          <p:spPr>
            <a:xfrm>
              <a:off x="2350879" y="3484763"/>
              <a:ext cx="7870334" cy="764947"/>
            </a:xfrm>
            <a:prstGeom prst="roundRect">
              <a:avLst>
                <a:gd fmla="val 10000" name="adj"/>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5"/>
            <p:cNvSpPr txBox="1"/>
            <p:nvPr/>
          </p:nvSpPr>
          <p:spPr>
            <a:xfrm>
              <a:off x="2373284" y="3507168"/>
              <a:ext cx="6740588" cy="720137"/>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Clr>
                  <a:srgbClr val="000000"/>
                </a:buClr>
                <a:buSzPts val="1500"/>
                <a:buFont typeface="Arial"/>
                <a:buNone/>
              </a:pPr>
              <a:r>
                <a:rPr b="0" i="0" lang="id-ID" sz="1500" u="none" cap="none" strike="noStrike">
                  <a:solidFill>
                    <a:schemeClr val="dk1"/>
                  </a:solidFill>
                  <a:latin typeface="Arial"/>
                  <a:ea typeface="Arial"/>
                  <a:cs typeface="Arial"/>
                  <a:sym typeface="Arial"/>
                </a:rPr>
                <a:t>5. Merealisasikan Belajar Bersama dan Berbagi Praktik dan Menciptakan lingkungan belajar yang ramah guru</a:t>
              </a:r>
              <a:endParaRPr b="0" i="0" sz="1400" u="none" cap="none" strike="noStrike">
                <a:solidFill>
                  <a:srgbClr val="000000"/>
                </a:solidFill>
                <a:latin typeface="Arial"/>
                <a:ea typeface="Arial"/>
                <a:cs typeface="Arial"/>
                <a:sym typeface="Arial"/>
              </a:endParaRPr>
            </a:p>
          </p:txBody>
        </p:sp>
        <p:sp>
          <p:nvSpPr>
            <p:cNvPr id="553" name="Google Shape;553;p35"/>
            <p:cNvSpPr/>
            <p:nvPr/>
          </p:nvSpPr>
          <p:spPr>
            <a:xfrm>
              <a:off x="7373118" y="558836"/>
              <a:ext cx="497216" cy="497216"/>
            </a:xfrm>
            <a:prstGeom prst="downArrow">
              <a:avLst>
                <a:gd fmla="val 55000" name="adj1"/>
                <a:gd fmla="val 45000" name="adj2"/>
              </a:avLst>
            </a:prstGeom>
            <a:solidFill>
              <a:srgbClr val="2F5496"/>
            </a:solidFill>
            <a:ln cap="flat" cmpd="sng" w="25400">
              <a:solidFill>
                <a:srgbClr val="F7D5CB">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5"/>
            <p:cNvSpPr txBox="1"/>
            <p:nvPr/>
          </p:nvSpPr>
          <p:spPr>
            <a:xfrm>
              <a:off x="7484992" y="558836"/>
              <a:ext cx="273468" cy="374155"/>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p:txBody>
        </p:sp>
        <p:sp>
          <p:nvSpPr>
            <p:cNvPr id="555" name="Google Shape;555;p35"/>
            <p:cNvSpPr/>
            <p:nvPr/>
          </p:nvSpPr>
          <p:spPr>
            <a:xfrm>
              <a:off x="7960838" y="1430027"/>
              <a:ext cx="497216" cy="497216"/>
            </a:xfrm>
            <a:prstGeom prst="downArrow">
              <a:avLst>
                <a:gd fmla="val 55000" name="adj1"/>
                <a:gd fmla="val 45000" name="adj2"/>
              </a:avLst>
            </a:prstGeom>
            <a:solidFill>
              <a:srgbClr val="2F5496"/>
            </a:solidFill>
            <a:ln cap="flat" cmpd="sng" w="25400">
              <a:solidFill>
                <a:srgbClr val="E0E0E0">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5"/>
            <p:cNvSpPr txBox="1"/>
            <p:nvPr/>
          </p:nvSpPr>
          <p:spPr>
            <a:xfrm>
              <a:off x="8072712" y="1430027"/>
              <a:ext cx="273468" cy="374155"/>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p:txBody>
        </p:sp>
        <p:sp>
          <p:nvSpPr>
            <p:cNvPr id="557" name="Google Shape;557;p35"/>
            <p:cNvSpPr/>
            <p:nvPr/>
          </p:nvSpPr>
          <p:spPr>
            <a:xfrm>
              <a:off x="8548558" y="2288469"/>
              <a:ext cx="497216" cy="497216"/>
            </a:xfrm>
            <a:prstGeom prst="downArrow">
              <a:avLst>
                <a:gd fmla="val 55000" name="adj1"/>
                <a:gd fmla="val 45000" name="adj2"/>
              </a:avLst>
            </a:prstGeom>
            <a:solidFill>
              <a:srgbClr val="2F5496"/>
            </a:solidFill>
            <a:ln cap="flat" cmpd="sng" w="25400">
              <a:solidFill>
                <a:srgbClr val="FFE8CA">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35"/>
            <p:cNvSpPr txBox="1"/>
            <p:nvPr/>
          </p:nvSpPr>
          <p:spPr>
            <a:xfrm>
              <a:off x="8660432" y="2288469"/>
              <a:ext cx="273468" cy="374155"/>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p:txBody>
        </p:sp>
        <p:sp>
          <p:nvSpPr>
            <p:cNvPr id="559" name="Google Shape;559;p35"/>
            <p:cNvSpPr/>
            <p:nvPr/>
          </p:nvSpPr>
          <p:spPr>
            <a:xfrm>
              <a:off x="9136278" y="3168159"/>
              <a:ext cx="497216" cy="497216"/>
            </a:xfrm>
            <a:prstGeom prst="downArrow">
              <a:avLst>
                <a:gd fmla="val 55000" name="adj1"/>
                <a:gd fmla="val 45000" name="adj2"/>
              </a:avLst>
            </a:prstGeom>
            <a:solidFill>
              <a:srgbClr val="2F5496"/>
            </a:solidFill>
            <a:ln cap="flat" cmpd="sng" w="25400">
              <a:solidFill>
                <a:srgbClr val="CFDEEF">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35"/>
            <p:cNvSpPr txBox="1"/>
            <p:nvPr/>
          </p:nvSpPr>
          <p:spPr>
            <a:xfrm>
              <a:off x="9248152" y="3168159"/>
              <a:ext cx="273468" cy="374155"/>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rgbClr val="000000"/>
                </a:buClr>
                <a:buSzPts val="2300"/>
                <a:buFont typeface="Arial"/>
                <a:buNone/>
              </a:pPr>
              <a:r>
                <a:t/>
              </a:r>
              <a:endParaRPr b="0" i="0" sz="2300" u="none" cap="none" strike="noStrike">
                <a:solidFill>
                  <a:schemeClr val="dk1"/>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36"/>
          <p:cNvPicPr preferRelativeResize="0"/>
          <p:nvPr/>
        </p:nvPicPr>
        <p:blipFill rotWithShape="1">
          <a:blip r:embed="rId3">
            <a:alphaModFix/>
          </a:blip>
          <a:srcRect b="0" l="0" r="0" t="0"/>
          <a:stretch/>
        </p:blipFill>
        <p:spPr>
          <a:xfrm>
            <a:off x="-1" y="884420"/>
            <a:ext cx="7390151" cy="5937362"/>
          </a:xfrm>
          <a:prstGeom prst="rect">
            <a:avLst/>
          </a:prstGeom>
          <a:noFill/>
          <a:ln>
            <a:noFill/>
          </a:ln>
        </p:spPr>
      </p:pic>
      <p:sp>
        <p:nvSpPr>
          <p:cNvPr id="566" name="Google Shape;566;p36"/>
          <p:cNvSpPr txBox="1"/>
          <p:nvPr>
            <p:ph type="title"/>
          </p:nvPr>
        </p:nvSpPr>
        <p:spPr>
          <a:xfrm>
            <a:off x="7749914" y="998103"/>
            <a:ext cx="4212237" cy="2116104"/>
          </a:xfrm>
          <a:prstGeom prst="rect">
            <a:avLst/>
          </a:prstGeom>
          <a:solidFill>
            <a:srgbClr val="1F3864"/>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id-ID" sz="4400">
                <a:solidFill>
                  <a:schemeClr val="lt1"/>
                </a:solidFill>
                <a:latin typeface="Candara"/>
                <a:ea typeface="Candara"/>
                <a:cs typeface="Candara"/>
                <a:sym typeface="Candara"/>
              </a:rPr>
              <a:t>Siklus Komunitas Belajar dalam Sekolah</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37"/>
          <p:cNvSpPr txBox="1"/>
          <p:nvPr>
            <p:ph type="title"/>
          </p:nvPr>
        </p:nvSpPr>
        <p:spPr>
          <a:xfrm>
            <a:off x="419724" y="2665400"/>
            <a:ext cx="6520722" cy="76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id-ID" sz="4000">
                <a:latin typeface="Candara"/>
                <a:ea typeface="Candara"/>
                <a:cs typeface="Candara"/>
                <a:sym typeface="Candara"/>
              </a:rPr>
              <a:t>Komunitas Belajar Antar Sekolah</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38"/>
          <p:cNvSpPr txBox="1"/>
          <p:nvPr>
            <p:ph type="title"/>
          </p:nvPr>
        </p:nvSpPr>
        <p:spPr>
          <a:xfrm>
            <a:off x="613347" y="1390725"/>
            <a:ext cx="5695600" cy="4328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66666"/>
              <a:buFont typeface="Calibri"/>
              <a:buNone/>
            </a:pPr>
            <a:r>
              <a:rPr b="1" lang="id-ID" sz="4000">
                <a:latin typeface="Candara"/>
                <a:ea typeface="Candara"/>
                <a:cs typeface="Candara"/>
                <a:sym typeface="Candara"/>
              </a:rPr>
              <a:t>Komunitas Belajar Antar Sekolah</a:t>
            </a:r>
            <a:endParaRPr/>
          </a:p>
        </p:txBody>
      </p:sp>
      <p:sp>
        <p:nvSpPr>
          <p:cNvPr id="577" name="Google Shape;577;p38"/>
          <p:cNvSpPr txBox="1"/>
          <p:nvPr>
            <p:ph idx="1" type="body"/>
          </p:nvPr>
        </p:nvSpPr>
        <p:spPr>
          <a:xfrm>
            <a:off x="613347" y="2332111"/>
            <a:ext cx="5695600" cy="2820371"/>
          </a:xfrm>
          <a:prstGeom prst="rect">
            <a:avLst/>
          </a:prstGeom>
          <a:noFill/>
          <a:ln>
            <a:noFill/>
          </a:ln>
        </p:spPr>
        <p:txBody>
          <a:bodyPr anchorCtr="0" anchor="t" bIns="34275" lIns="68575" spcFirstLastPara="1" rIns="68575" wrap="square" tIns="34275">
            <a:noAutofit/>
          </a:bodyPr>
          <a:lstStyle/>
          <a:p>
            <a:pPr indent="0" lvl="0" marL="0" rtl="0" algn="just">
              <a:lnSpc>
                <a:spcPct val="90000"/>
              </a:lnSpc>
              <a:spcBef>
                <a:spcPts val="1067"/>
              </a:spcBef>
              <a:spcAft>
                <a:spcPts val="0"/>
              </a:spcAft>
              <a:buSzPts val="1400"/>
              <a:buNone/>
            </a:pPr>
            <a:r>
              <a:rPr lang="id-ID" sz="2400">
                <a:solidFill>
                  <a:schemeClr val="dk1"/>
                </a:solidFill>
                <a:latin typeface="Candara"/>
                <a:ea typeface="Candara"/>
                <a:cs typeface="Candara"/>
                <a:sym typeface="Candara"/>
              </a:rPr>
              <a:t>S</a:t>
            </a:r>
            <a:r>
              <a:rPr b="0" i="0" lang="id-ID" sz="2400" u="none" strike="noStrike">
                <a:solidFill>
                  <a:schemeClr val="dk1"/>
                </a:solidFill>
                <a:latin typeface="Candara"/>
                <a:ea typeface="Candara"/>
                <a:cs typeface="Candara"/>
                <a:sym typeface="Candara"/>
              </a:rPr>
              <a:t>ekelompok GTK dari berbagai sekolah yang belajar dan berkolaborasi untuk meningkatkan hasil belajar murid. Wujud komunitas ini dapat berupa PKG (dan gugus di PAUD), MGMP, MGBK, KKG, MKKS, KKS, MKPS, komunitas belajar organik, dan lainnya. </a:t>
            </a:r>
            <a:endParaRPr sz="2400">
              <a:solidFill>
                <a:schemeClr val="dk1"/>
              </a:solidFill>
              <a:latin typeface="Candara"/>
              <a:ea typeface="Candara"/>
              <a:cs typeface="Candara"/>
              <a:sym typeface="Candara"/>
            </a:endParaRPr>
          </a:p>
        </p:txBody>
      </p:sp>
      <p:pic>
        <p:nvPicPr>
          <p:cNvPr id="578" name="Google Shape;578;p38"/>
          <p:cNvPicPr preferRelativeResize="0"/>
          <p:nvPr/>
        </p:nvPicPr>
        <p:blipFill rotWithShape="1">
          <a:blip r:embed="rId3">
            <a:alphaModFix/>
          </a:blip>
          <a:srcRect b="0" l="0" r="0" t="0"/>
          <a:stretch/>
        </p:blipFill>
        <p:spPr>
          <a:xfrm>
            <a:off x="7178964" y="2175253"/>
            <a:ext cx="4703165" cy="250749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pic>
        <p:nvPicPr>
          <p:cNvPr descr="A picture containing text, screenshot, font, design&#10;&#10;Description automatically generated" id="583" name="Google Shape;583;p39"/>
          <p:cNvPicPr preferRelativeResize="0"/>
          <p:nvPr/>
        </p:nvPicPr>
        <p:blipFill rotWithShape="1">
          <a:blip r:embed="rId3">
            <a:alphaModFix/>
          </a:blip>
          <a:srcRect b="15629" l="0" r="0" t="7432"/>
          <a:stretch/>
        </p:blipFill>
        <p:spPr>
          <a:xfrm>
            <a:off x="524656" y="1409076"/>
            <a:ext cx="11152681" cy="5448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
          <p:cNvSpPr txBox="1"/>
          <p:nvPr>
            <p:ph type="ctrTitle"/>
          </p:nvPr>
        </p:nvSpPr>
        <p:spPr>
          <a:xfrm>
            <a:off x="1524000" y="1600200"/>
            <a:ext cx="9144000" cy="63333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1111"/>
              <a:buFont typeface="Calibri"/>
              <a:buNone/>
            </a:pPr>
            <a:r>
              <a:rPr lang="id-ID"/>
              <a:t>Tujuan Kegiatan</a:t>
            </a:r>
            <a:endParaRPr/>
          </a:p>
        </p:txBody>
      </p:sp>
      <p:sp>
        <p:nvSpPr>
          <p:cNvPr id="237" name="Google Shape;237;p4"/>
          <p:cNvSpPr txBox="1"/>
          <p:nvPr>
            <p:ph idx="1" type="subTitle"/>
          </p:nvPr>
        </p:nvSpPr>
        <p:spPr>
          <a:xfrm>
            <a:off x="1524000" y="2626822"/>
            <a:ext cx="9144000" cy="1375552"/>
          </a:xfrm>
          <a:prstGeom prst="rect">
            <a:avLst/>
          </a:prstGeom>
          <a:noFill/>
          <a:ln cap="flat" cmpd="sng" w="38100">
            <a:solidFill>
              <a:srgbClr val="0070C0"/>
            </a:solidFill>
            <a:prstDash val="dash"/>
            <a:round/>
            <a:headEnd len="sm" w="sm" type="none"/>
            <a:tailEnd len="sm" w="sm" type="none"/>
          </a:ln>
        </p:spPr>
        <p:txBody>
          <a:bodyPr anchorCtr="1" anchor="ctr" bIns="45700" lIns="91425" spcFirstLastPara="1" rIns="91425" wrap="square" tIns="45700">
            <a:normAutofit/>
          </a:bodyPr>
          <a:lstStyle/>
          <a:p>
            <a:pPr indent="-406400" lvl="0" marL="457200" rtl="0" algn="ctr">
              <a:lnSpc>
                <a:spcPct val="90000"/>
              </a:lnSpc>
              <a:spcBef>
                <a:spcPts val="1000"/>
              </a:spcBef>
              <a:spcAft>
                <a:spcPts val="0"/>
              </a:spcAft>
              <a:buClr>
                <a:schemeClr val="dk1"/>
              </a:buClr>
              <a:buSzPts val="2400"/>
              <a:buNone/>
            </a:pPr>
            <a:r>
              <a:rPr lang="id-ID" sz="2000">
                <a:latin typeface="Candara"/>
                <a:ea typeface="Candara"/>
                <a:cs typeface="Candara"/>
                <a:sym typeface="Candara"/>
              </a:rPr>
              <a:t>Pengawas sekolah, kepala sekolah dan pendidik memiliki kompetensi dalam membangun budaya belajar bersama yang berkelanjutan melalui komunitas belajar, sehingga berdampak pada peningkatan hasil belajar peserta didik.</a:t>
            </a:r>
            <a:endParaRPr sz="2000">
              <a:latin typeface="Candara"/>
              <a:ea typeface="Candara"/>
              <a:cs typeface="Candara"/>
              <a:sym typeface="Candar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0"/>
          <p:cNvSpPr txBox="1"/>
          <p:nvPr>
            <p:ph type="title"/>
          </p:nvPr>
        </p:nvSpPr>
        <p:spPr>
          <a:xfrm>
            <a:off x="778240" y="2996103"/>
            <a:ext cx="5695604" cy="43289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200"/>
              <a:buNone/>
            </a:pPr>
            <a:r>
              <a:rPr b="1" lang="id-ID" sz="3200">
                <a:latin typeface="Candara"/>
                <a:ea typeface="Candara"/>
                <a:cs typeface="Candara"/>
                <a:sym typeface="Candara"/>
              </a:rPr>
              <a:t>Komunitas Belajar Daring </a:t>
            </a:r>
            <a:br>
              <a:rPr b="1" lang="id-ID" sz="3200">
                <a:latin typeface="Candara"/>
                <a:ea typeface="Candara"/>
                <a:cs typeface="Candara"/>
                <a:sym typeface="Candara"/>
              </a:rPr>
            </a:br>
            <a:r>
              <a:rPr b="1" lang="id-ID" sz="3200">
                <a:latin typeface="Candara"/>
                <a:ea typeface="Candara"/>
                <a:cs typeface="Candara"/>
                <a:sym typeface="Candara"/>
              </a:rPr>
              <a:t>(pada Platform Merdeka Mengajar)</a:t>
            </a:r>
            <a:endParaRPr/>
          </a:p>
        </p:txBody>
      </p:sp>
      <p:pic>
        <p:nvPicPr>
          <p:cNvPr descr="Mengenal Platform Merdeka Mengajar dalam Kurikulum Merdeka - NaikPangkat.com" id="589" name="Google Shape;589;p40"/>
          <p:cNvPicPr preferRelativeResize="0"/>
          <p:nvPr/>
        </p:nvPicPr>
        <p:blipFill rotWithShape="1">
          <a:blip r:embed="rId3">
            <a:alphaModFix/>
          </a:blip>
          <a:srcRect b="0" l="0" r="0" t="0"/>
          <a:stretch/>
        </p:blipFill>
        <p:spPr>
          <a:xfrm>
            <a:off x="7899476" y="1708090"/>
            <a:ext cx="3253205" cy="325320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1"/>
          <p:cNvSpPr txBox="1"/>
          <p:nvPr>
            <p:ph type="title"/>
          </p:nvPr>
        </p:nvSpPr>
        <p:spPr>
          <a:xfrm>
            <a:off x="613348" y="1375735"/>
            <a:ext cx="5695604" cy="43289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id-ID" sz="3600">
                <a:latin typeface="Candara"/>
                <a:ea typeface="Candara"/>
                <a:cs typeface="Candara"/>
                <a:sym typeface="Candara"/>
              </a:rPr>
              <a:t>Komunitas Belajar Daring </a:t>
            </a:r>
            <a:endParaRPr/>
          </a:p>
        </p:txBody>
      </p:sp>
      <p:sp>
        <p:nvSpPr>
          <p:cNvPr id="595" name="Google Shape;595;p41"/>
          <p:cNvSpPr txBox="1"/>
          <p:nvPr>
            <p:ph idx="1" type="body"/>
          </p:nvPr>
        </p:nvSpPr>
        <p:spPr>
          <a:xfrm>
            <a:off x="366636" y="2437947"/>
            <a:ext cx="6189028" cy="2611422"/>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0" i="0" lang="id-ID" sz="2400" u="none" strike="noStrike">
                <a:solidFill>
                  <a:srgbClr val="000000"/>
                </a:solidFill>
                <a:latin typeface="Candara"/>
                <a:ea typeface="Candara"/>
                <a:cs typeface="Candara"/>
                <a:sym typeface="Candara"/>
              </a:rPr>
              <a:t>Komunitas yang terdata secara virtual yang ada di menu Komunitas di Platform Merdeka Mengajar (PMM), dapat mewadahi komunitas belajar antarsekolah untuk saling berjejaring dan berbagi informasi tanpa batasan jarak di Platform Merdeka Mengajar. </a:t>
            </a:r>
            <a:endParaRPr sz="2400">
              <a:latin typeface="Candara"/>
              <a:ea typeface="Candara"/>
              <a:cs typeface="Candara"/>
              <a:sym typeface="Candara"/>
            </a:endParaRPr>
          </a:p>
        </p:txBody>
      </p:sp>
      <p:pic>
        <p:nvPicPr>
          <p:cNvPr descr="Pendaftaran Komunitas Belajar – Merdeka Mengajar" id="596" name="Google Shape;596;p41"/>
          <p:cNvPicPr preferRelativeResize="0"/>
          <p:nvPr/>
        </p:nvPicPr>
        <p:blipFill rotWithShape="1">
          <a:blip r:embed="rId3">
            <a:alphaModFix/>
          </a:blip>
          <a:srcRect b="49726" l="-859" r="857" t="437"/>
          <a:stretch/>
        </p:blipFill>
        <p:spPr>
          <a:xfrm>
            <a:off x="7578106" y="1720121"/>
            <a:ext cx="3487737" cy="341775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2"/>
          <p:cNvSpPr txBox="1"/>
          <p:nvPr>
            <p:ph type="title"/>
          </p:nvPr>
        </p:nvSpPr>
        <p:spPr>
          <a:xfrm>
            <a:off x="831850" y="1110010"/>
            <a:ext cx="10515600" cy="8019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id-ID" sz="3600">
                <a:latin typeface="Candara"/>
                <a:ea typeface="Candara"/>
                <a:cs typeface="Candara"/>
                <a:sym typeface="Candara"/>
              </a:rPr>
              <a:t>Pelaksanaan Pembelajaran pada Komunitas Belajar</a:t>
            </a:r>
            <a:endParaRPr/>
          </a:p>
        </p:txBody>
      </p:sp>
      <p:sp>
        <p:nvSpPr>
          <p:cNvPr id="602" name="Google Shape;602;p42"/>
          <p:cNvSpPr txBox="1"/>
          <p:nvPr>
            <p:ph idx="1" type="body"/>
          </p:nvPr>
        </p:nvSpPr>
        <p:spPr>
          <a:xfrm>
            <a:off x="592007" y="2038662"/>
            <a:ext cx="10515600" cy="3934610"/>
          </a:xfrm>
          <a:prstGeom prst="rect">
            <a:avLst/>
          </a:prstGeom>
          <a:noFill/>
          <a:ln cap="flat" cmpd="sng" w="28575">
            <a:solidFill>
              <a:srgbClr val="00B0F0"/>
            </a:solidFill>
            <a:prstDash val="dash"/>
            <a:round/>
            <a:headEnd len="sm" w="sm" type="none"/>
            <a:tailEnd len="sm" w="sm" type="none"/>
          </a:ln>
        </p:spPr>
        <p:txBody>
          <a:bodyPr anchorCtr="0" anchor="t" bIns="216000" lIns="91425" spcFirstLastPara="1" rIns="91425" wrap="square" tIns="0">
            <a:normAutofit lnSpcReduction="10000"/>
          </a:bodyPr>
          <a:lstStyle/>
          <a:p>
            <a:pPr indent="-190500" lvl="0" marL="571500" rtl="0" algn="just">
              <a:lnSpc>
                <a:spcPct val="90000"/>
              </a:lnSpc>
              <a:spcBef>
                <a:spcPts val="1000"/>
              </a:spcBef>
              <a:spcAft>
                <a:spcPts val="0"/>
              </a:spcAft>
              <a:buSzPts val="2400"/>
              <a:buFont typeface="Arial"/>
              <a:buNone/>
            </a:pPr>
            <a:r>
              <a:t/>
            </a:r>
            <a:endParaRPr b="0" i="0" u="none" strike="noStrike">
              <a:solidFill>
                <a:srgbClr val="000000"/>
              </a:solidFill>
              <a:latin typeface="Candara"/>
              <a:ea typeface="Candara"/>
              <a:cs typeface="Candara"/>
              <a:sym typeface="Candara"/>
            </a:endParaRPr>
          </a:p>
          <a:p>
            <a:pPr indent="-342900" lvl="0" marL="571500" rtl="0" algn="just">
              <a:lnSpc>
                <a:spcPct val="90000"/>
              </a:lnSpc>
              <a:spcBef>
                <a:spcPts val="1000"/>
              </a:spcBef>
              <a:spcAft>
                <a:spcPts val="0"/>
              </a:spcAft>
              <a:buSzPts val="2400"/>
              <a:buFont typeface="Arial"/>
              <a:buAutoNum type="arabicPeriod"/>
            </a:pPr>
            <a:r>
              <a:rPr b="0" i="0" lang="id-ID" u="none" strike="noStrike">
                <a:solidFill>
                  <a:srgbClr val="000000"/>
                </a:solidFill>
                <a:latin typeface="Candara"/>
                <a:ea typeface="Candara"/>
                <a:cs typeface="Candara"/>
                <a:sym typeface="Candara"/>
              </a:rPr>
              <a:t>Tim bekerja secara kolaboratif dan mengambil peran dan tanggung jawab bersama. </a:t>
            </a:r>
            <a:endParaRPr/>
          </a:p>
          <a:p>
            <a:pPr indent="-342900" lvl="0" marL="571500" rtl="0" algn="just">
              <a:lnSpc>
                <a:spcPct val="90000"/>
              </a:lnSpc>
              <a:spcBef>
                <a:spcPts val="1000"/>
              </a:spcBef>
              <a:spcAft>
                <a:spcPts val="0"/>
              </a:spcAft>
              <a:buSzPts val="2400"/>
              <a:buFont typeface="Arial"/>
              <a:buAutoNum type="arabicPeriod"/>
            </a:pPr>
            <a:r>
              <a:rPr b="0" i="0" lang="id-ID" u="none" strike="noStrike">
                <a:solidFill>
                  <a:srgbClr val="000000"/>
                </a:solidFill>
                <a:latin typeface="Candara"/>
                <a:ea typeface="Candara"/>
                <a:cs typeface="Candara"/>
                <a:sym typeface="Candara"/>
              </a:rPr>
              <a:t>Menerapkan kurikulum pada setiap tahapannya. </a:t>
            </a:r>
            <a:endParaRPr/>
          </a:p>
          <a:p>
            <a:pPr indent="-342900" lvl="0" marL="571500" rtl="0" algn="just">
              <a:lnSpc>
                <a:spcPct val="90000"/>
              </a:lnSpc>
              <a:spcBef>
                <a:spcPts val="1000"/>
              </a:spcBef>
              <a:spcAft>
                <a:spcPts val="0"/>
              </a:spcAft>
              <a:buSzPts val="2400"/>
              <a:buFont typeface="Arial"/>
              <a:buAutoNum type="arabicPeriod"/>
            </a:pPr>
            <a:r>
              <a:rPr b="0" i="0" lang="id-ID" u="none" strike="noStrike">
                <a:solidFill>
                  <a:srgbClr val="000000"/>
                </a:solidFill>
                <a:latin typeface="Candara"/>
                <a:ea typeface="Candara"/>
                <a:cs typeface="Candara"/>
                <a:sym typeface="Candara"/>
              </a:rPr>
              <a:t>Memantau pembelajaran siswa dengan proses penilaian berkelanjutan. </a:t>
            </a:r>
            <a:endParaRPr/>
          </a:p>
          <a:p>
            <a:pPr indent="-342900" lvl="0" marL="571500" rtl="0" algn="just">
              <a:lnSpc>
                <a:spcPct val="90000"/>
              </a:lnSpc>
              <a:spcBef>
                <a:spcPts val="1000"/>
              </a:spcBef>
              <a:spcAft>
                <a:spcPts val="0"/>
              </a:spcAft>
              <a:buSzPts val="2400"/>
              <a:buFont typeface="Arial"/>
              <a:buAutoNum type="arabicPeriod"/>
            </a:pPr>
            <a:r>
              <a:rPr b="0" i="0" lang="id-ID" u="none" strike="noStrike">
                <a:solidFill>
                  <a:srgbClr val="000000"/>
                </a:solidFill>
                <a:latin typeface="Candara"/>
                <a:ea typeface="Candara"/>
                <a:cs typeface="Candara"/>
                <a:sym typeface="Candara"/>
              </a:rPr>
              <a:t>Menggunakan hasil penilaian umum untuk melatih anggota komunitas, membangun kapasitas tim komunitas, memperluas pembelajaran dengan memfokuskan pada peningkatan hasil belajar siswa. </a:t>
            </a:r>
            <a:endParaRPr/>
          </a:p>
          <a:p>
            <a:pPr indent="-342900" lvl="0" marL="571500" rtl="0" algn="just">
              <a:lnSpc>
                <a:spcPct val="90000"/>
              </a:lnSpc>
              <a:spcBef>
                <a:spcPts val="1000"/>
              </a:spcBef>
              <a:spcAft>
                <a:spcPts val="0"/>
              </a:spcAft>
              <a:buSzPts val="2400"/>
              <a:buFont typeface="Arial"/>
              <a:buAutoNum type="arabicPeriod"/>
            </a:pPr>
            <a:r>
              <a:rPr b="0" i="0" lang="id-ID" u="none" strike="noStrike">
                <a:solidFill>
                  <a:srgbClr val="000000"/>
                </a:solidFill>
                <a:latin typeface="Candara"/>
                <a:ea typeface="Candara"/>
                <a:cs typeface="Candara"/>
                <a:sym typeface="Candara"/>
              </a:rPr>
              <a:t>Memberikan intervensi dan pengayaan yang sistematis. </a:t>
            </a:r>
            <a:endParaRPr/>
          </a:p>
          <a:p>
            <a:pPr indent="-304800" lvl="0" marL="685800" rtl="0" algn="just">
              <a:lnSpc>
                <a:spcPct val="90000"/>
              </a:lnSpc>
              <a:spcBef>
                <a:spcPts val="1000"/>
              </a:spcBef>
              <a:spcAft>
                <a:spcPts val="0"/>
              </a:spcAft>
              <a:buSzPts val="2400"/>
              <a:buFont typeface="Arial"/>
              <a:buNone/>
            </a:pPr>
            <a:r>
              <a:t/>
            </a:r>
            <a:endParaRPr>
              <a:latin typeface="Candara"/>
              <a:ea typeface="Candara"/>
              <a:cs typeface="Candara"/>
              <a:sym typeface="Candar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43"/>
          <p:cNvSpPr txBox="1"/>
          <p:nvPr>
            <p:ph type="title"/>
          </p:nvPr>
        </p:nvSpPr>
        <p:spPr>
          <a:xfrm>
            <a:off x="838200" y="2836862"/>
            <a:ext cx="10515600" cy="8020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SzPct val="83333"/>
              <a:buNone/>
            </a:pPr>
            <a:r>
              <a:rPr b="1" i="1" lang="id-ID">
                <a:latin typeface="Candara"/>
                <a:ea typeface="Candara"/>
                <a:cs typeface="Candara"/>
                <a:sym typeface="Candara"/>
              </a:rPr>
              <a:t>ICE BREAKING</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44"/>
          <p:cNvSpPr txBox="1"/>
          <p:nvPr>
            <p:ph type="title"/>
          </p:nvPr>
        </p:nvSpPr>
        <p:spPr>
          <a:xfrm>
            <a:off x="715404" y="3047200"/>
            <a:ext cx="5925239" cy="763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id-ID" sz="4400" u="sng">
                <a:latin typeface="Candara"/>
                <a:ea typeface="Candara"/>
                <a:cs typeface="Candara"/>
                <a:sym typeface="Candara"/>
              </a:rPr>
              <a:t>RUANG KOLABORASI</a:t>
            </a:r>
            <a:endParaRPr/>
          </a:p>
        </p:txBody>
      </p:sp>
      <p:sp>
        <p:nvSpPr>
          <p:cNvPr id="613" name="Google Shape;613;p44"/>
          <p:cNvSpPr txBox="1"/>
          <p:nvPr/>
        </p:nvSpPr>
        <p:spPr>
          <a:xfrm>
            <a:off x="715404" y="3953383"/>
            <a:ext cx="5695603" cy="560087"/>
          </a:xfrm>
          <a:prstGeom prst="rect">
            <a:avLst/>
          </a:prstGeom>
          <a:noFill/>
          <a:ln>
            <a:noFill/>
          </a:ln>
        </p:spPr>
        <p:txBody>
          <a:bodyPr anchorCtr="0" anchor="t" bIns="45700" lIns="91425" spcFirstLastPara="1" rIns="91425" wrap="square" tIns="45700">
            <a:normAutofit/>
          </a:bodyPr>
          <a:lstStyle/>
          <a:p>
            <a:pPr indent="0" lvl="0" marL="114300" marR="0" rtl="0" algn="ctr">
              <a:lnSpc>
                <a:spcPct val="100000"/>
              </a:lnSpc>
              <a:spcBef>
                <a:spcPts val="0"/>
              </a:spcBef>
              <a:spcAft>
                <a:spcPts val="0"/>
              </a:spcAft>
              <a:buClr>
                <a:srgbClr val="000000"/>
              </a:buClr>
              <a:buSzPts val="1867"/>
              <a:buFont typeface="Arial"/>
              <a:buNone/>
            </a:pPr>
            <a:r>
              <a:rPr b="0" i="0" lang="id-ID" sz="1867" u="none" cap="none" strike="noStrike">
                <a:solidFill>
                  <a:srgbClr val="757070"/>
                </a:solidFill>
                <a:latin typeface="Arial"/>
                <a:ea typeface="Arial"/>
                <a:cs typeface="Arial"/>
                <a:sym typeface="Arial"/>
              </a:rPr>
              <a:t>60 MENIT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45"/>
          <p:cNvSpPr txBox="1"/>
          <p:nvPr>
            <p:ph type="title"/>
          </p:nvPr>
        </p:nvSpPr>
        <p:spPr>
          <a:xfrm>
            <a:off x="5156614" y="1110010"/>
            <a:ext cx="6190835" cy="8019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id-ID" sz="4400">
                <a:latin typeface="Candara"/>
                <a:ea typeface="Candara"/>
                <a:cs typeface="Candara"/>
                <a:sym typeface="Candara"/>
              </a:rPr>
              <a:t>INSTRUKSI</a:t>
            </a:r>
            <a:endParaRPr/>
          </a:p>
        </p:txBody>
      </p:sp>
      <p:sp>
        <p:nvSpPr>
          <p:cNvPr id="619" name="Google Shape;619;p45"/>
          <p:cNvSpPr txBox="1"/>
          <p:nvPr>
            <p:ph idx="1" type="body"/>
          </p:nvPr>
        </p:nvSpPr>
        <p:spPr>
          <a:xfrm>
            <a:off x="434715" y="2043296"/>
            <a:ext cx="11257613" cy="4222593"/>
          </a:xfrm>
          <a:prstGeom prst="rect">
            <a:avLst/>
          </a:prstGeom>
          <a:noFill/>
          <a:ln cap="flat" cmpd="sng" w="28575">
            <a:solidFill>
              <a:srgbClr val="0070C0"/>
            </a:solidFill>
            <a:prstDash val="dash"/>
            <a:round/>
            <a:headEnd len="sm" w="sm" type="none"/>
            <a:tailEnd len="sm" w="sm" type="none"/>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AutoNum type="arabicPeriod"/>
            </a:pPr>
            <a:r>
              <a:rPr lang="id-ID" sz="2000">
                <a:solidFill>
                  <a:schemeClr val="dk1"/>
                </a:solidFill>
                <a:latin typeface="Candara"/>
                <a:ea typeface="Candara"/>
                <a:cs typeface="Candara"/>
                <a:sym typeface="Candara"/>
              </a:rPr>
              <a:t>Peserta dibagi menjadi 4 kelompok dengan unsur pengawas, kepala sekolah, dan pendidik.</a:t>
            </a:r>
            <a:endParaRPr/>
          </a:p>
          <a:p>
            <a:pPr indent="-457200" lvl="0" marL="685800" rtl="0" algn="l">
              <a:lnSpc>
                <a:spcPct val="90000"/>
              </a:lnSpc>
              <a:spcBef>
                <a:spcPts val="1000"/>
              </a:spcBef>
              <a:spcAft>
                <a:spcPts val="0"/>
              </a:spcAft>
              <a:buSzPts val="2400"/>
              <a:buFont typeface="Arial"/>
              <a:buAutoNum type="arabicPeriod"/>
            </a:pPr>
            <a:r>
              <a:rPr lang="id-ID" sz="2000">
                <a:solidFill>
                  <a:schemeClr val="dk1"/>
                </a:solidFill>
                <a:latin typeface="Candara"/>
                <a:ea typeface="Candara"/>
                <a:cs typeface="Candara"/>
                <a:sym typeface="Candara"/>
              </a:rPr>
              <a:t>Setiap kelompok menganalisis komunitas belajar yang ada dimasing-masing lembaga</a:t>
            </a:r>
            <a:endParaRPr/>
          </a:p>
          <a:p>
            <a:pPr indent="-285750" lvl="1" marL="742950" rtl="0" algn="just">
              <a:lnSpc>
                <a:spcPct val="115000"/>
              </a:lnSpc>
              <a:spcBef>
                <a:spcPts val="500"/>
              </a:spcBef>
              <a:spcAft>
                <a:spcPts val="0"/>
              </a:spcAft>
              <a:buSzPts val="2000"/>
              <a:buFont typeface="Arial"/>
              <a:buChar char="○"/>
            </a:pPr>
            <a:r>
              <a:rPr lang="id-ID" u="none" strike="noStrike">
                <a:solidFill>
                  <a:schemeClr val="dk1"/>
                </a:solidFill>
                <a:latin typeface="Candara"/>
                <a:ea typeface="Candara"/>
                <a:cs typeface="Candara"/>
                <a:sym typeface="Candara"/>
              </a:rPr>
              <a:t>Analisis kondisi komunitas belajar yang sudah berjalan </a:t>
            </a:r>
            <a:endParaRPr/>
          </a:p>
          <a:p>
            <a:pPr indent="-285750" lvl="1" marL="742950" rtl="0" algn="just">
              <a:lnSpc>
                <a:spcPct val="115000"/>
              </a:lnSpc>
              <a:spcBef>
                <a:spcPts val="500"/>
              </a:spcBef>
              <a:spcAft>
                <a:spcPts val="0"/>
              </a:spcAft>
              <a:buSzPts val="2000"/>
              <a:buFont typeface="Arial"/>
              <a:buChar char="○"/>
            </a:pPr>
            <a:r>
              <a:rPr lang="id-ID" u="none" strike="noStrike">
                <a:solidFill>
                  <a:schemeClr val="dk1"/>
                </a:solidFill>
                <a:latin typeface="Candara"/>
                <a:ea typeface="Candara"/>
                <a:cs typeface="Candara"/>
                <a:sym typeface="Candara"/>
              </a:rPr>
              <a:t>Identifikasi hal-hal yang sudah berjalan baik dan yang belum maksimal dalam komunitas belajar</a:t>
            </a:r>
            <a:endParaRPr/>
          </a:p>
          <a:p>
            <a:pPr indent="-285750" lvl="1" marL="742950" rtl="0" algn="just">
              <a:lnSpc>
                <a:spcPct val="115000"/>
              </a:lnSpc>
              <a:spcBef>
                <a:spcPts val="500"/>
              </a:spcBef>
              <a:spcAft>
                <a:spcPts val="0"/>
              </a:spcAft>
              <a:buSzPts val="2000"/>
              <a:buFont typeface="Arial"/>
              <a:buChar char="○"/>
            </a:pPr>
            <a:r>
              <a:rPr lang="id-ID" u="none" strike="noStrike">
                <a:solidFill>
                  <a:schemeClr val="dk1"/>
                </a:solidFill>
                <a:latin typeface="Candara"/>
                <a:ea typeface="Candara"/>
                <a:cs typeface="Candara"/>
                <a:sym typeface="Candara"/>
              </a:rPr>
              <a:t>Identifikasi tantangan yang ada dalam berjalannya komunitas belajar</a:t>
            </a:r>
            <a:endParaRPr/>
          </a:p>
          <a:p>
            <a:pPr indent="-285750" lvl="1" marL="742950" rtl="0" algn="just">
              <a:lnSpc>
                <a:spcPct val="115000"/>
              </a:lnSpc>
              <a:spcBef>
                <a:spcPts val="500"/>
              </a:spcBef>
              <a:spcAft>
                <a:spcPts val="0"/>
              </a:spcAft>
              <a:buSzPts val="2000"/>
              <a:buFont typeface="Arial"/>
              <a:buChar char="○"/>
            </a:pPr>
            <a:r>
              <a:rPr lang="id-ID" u="none" strike="noStrike">
                <a:solidFill>
                  <a:schemeClr val="dk1"/>
                </a:solidFill>
                <a:latin typeface="Candara"/>
                <a:ea typeface="Candara"/>
                <a:cs typeface="Candara"/>
                <a:sym typeface="Candara"/>
              </a:rPr>
              <a:t>Langkah-langkah yang dilakukan untuk mengembangkan komunitas belajar dalam sekolah</a:t>
            </a:r>
            <a:endParaRPr/>
          </a:p>
          <a:p>
            <a:pPr indent="-277813" lvl="1" marL="457200" rtl="0" algn="just">
              <a:lnSpc>
                <a:spcPct val="115000"/>
              </a:lnSpc>
              <a:spcBef>
                <a:spcPts val="500"/>
              </a:spcBef>
              <a:spcAft>
                <a:spcPts val="0"/>
              </a:spcAft>
              <a:buSzPts val="2000"/>
              <a:buNone/>
            </a:pPr>
            <a:r>
              <a:rPr lang="id-ID" u="none" strike="noStrike">
                <a:solidFill>
                  <a:schemeClr val="dk1"/>
                </a:solidFill>
                <a:latin typeface="Candara"/>
                <a:ea typeface="Candara"/>
                <a:cs typeface="Candara"/>
                <a:sym typeface="Candara"/>
              </a:rPr>
              <a:t>3. Setiap kelompok untuk menentukan koordinator diskusi, sekretaris, juru bicara yang akan presentasi, dan kontributor ide atau anggota diskusi. </a:t>
            </a:r>
            <a:endParaRPr/>
          </a:p>
          <a:p>
            <a:pPr indent="-277813" lvl="1" marL="457200" rtl="0" algn="just">
              <a:lnSpc>
                <a:spcPct val="115000"/>
              </a:lnSpc>
              <a:spcBef>
                <a:spcPts val="500"/>
              </a:spcBef>
              <a:spcAft>
                <a:spcPts val="0"/>
              </a:spcAft>
              <a:buSzPts val="2000"/>
              <a:buNone/>
            </a:pPr>
            <a:r>
              <a:rPr lang="id-ID">
                <a:solidFill>
                  <a:schemeClr val="dk1"/>
                </a:solidFill>
                <a:latin typeface="Candara"/>
                <a:ea typeface="Candara"/>
                <a:cs typeface="Candara"/>
                <a:sym typeface="Candara"/>
              </a:rPr>
              <a:t>4. Bekerja dalam kelompok selama 30 menit</a:t>
            </a:r>
            <a:endParaRPr/>
          </a:p>
          <a:p>
            <a:pPr indent="-277813" lvl="1" marL="457200" rtl="0" algn="just">
              <a:lnSpc>
                <a:spcPct val="115000"/>
              </a:lnSpc>
              <a:spcBef>
                <a:spcPts val="500"/>
              </a:spcBef>
              <a:spcAft>
                <a:spcPts val="0"/>
              </a:spcAft>
              <a:buSzPts val="2000"/>
              <a:buNone/>
            </a:pPr>
            <a:r>
              <a:rPr lang="id-ID">
                <a:solidFill>
                  <a:schemeClr val="dk1"/>
                </a:solidFill>
                <a:latin typeface="Candara"/>
                <a:ea typeface="Candara"/>
                <a:cs typeface="Candara"/>
                <a:sym typeface="Candara"/>
              </a:rPr>
              <a:t>5. Hasil kerja kelompok dipresentasikan</a:t>
            </a:r>
            <a:endParaRPr sz="2000">
              <a:solidFill>
                <a:schemeClr val="dk1"/>
              </a:solidFill>
              <a:latin typeface="Candara"/>
              <a:ea typeface="Candara"/>
              <a:cs typeface="Candara"/>
              <a:sym typeface="Candara"/>
            </a:endParaRPr>
          </a:p>
          <a:p>
            <a:pPr indent="0" lvl="0" marL="228600" rtl="0" algn="l">
              <a:lnSpc>
                <a:spcPct val="90000"/>
              </a:lnSpc>
              <a:spcBef>
                <a:spcPts val="1000"/>
              </a:spcBef>
              <a:spcAft>
                <a:spcPts val="0"/>
              </a:spcAft>
              <a:buSzPts val="2400"/>
              <a:buNone/>
            </a:pPr>
            <a:r>
              <a:t/>
            </a:r>
            <a:endParaRPr sz="2000">
              <a:solidFill>
                <a:schemeClr val="dk1"/>
              </a:solidFill>
              <a:latin typeface="Candara"/>
              <a:ea typeface="Candara"/>
              <a:cs typeface="Candara"/>
              <a:sym typeface="Candara"/>
            </a:endParaRPr>
          </a:p>
          <a:p>
            <a:pPr indent="-304800" lvl="0" marL="685800" rtl="0" algn="l">
              <a:lnSpc>
                <a:spcPct val="90000"/>
              </a:lnSpc>
              <a:spcBef>
                <a:spcPts val="1000"/>
              </a:spcBef>
              <a:spcAft>
                <a:spcPts val="0"/>
              </a:spcAft>
              <a:buSzPts val="2400"/>
              <a:buNone/>
            </a:pPr>
            <a:r>
              <a:t/>
            </a:r>
            <a:endParaRPr sz="2000">
              <a:solidFill>
                <a:schemeClr val="dk1"/>
              </a:solidFill>
              <a:latin typeface="Candara"/>
              <a:ea typeface="Candara"/>
              <a:cs typeface="Candara"/>
              <a:sym typeface="Candar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46"/>
          <p:cNvSpPr txBox="1"/>
          <p:nvPr>
            <p:ph type="title"/>
          </p:nvPr>
        </p:nvSpPr>
        <p:spPr>
          <a:xfrm>
            <a:off x="623341" y="1164623"/>
            <a:ext cx="4028268" cy="63143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51515"/>
              <a:buFont typeface="Calibri"/>
              <a:buNone/>
            </a:pPr>
            <a:r>
              <a:rPr b="1" lang="id-ID" sz="4400">
                <a:latin typeface="Candara"/>
                <a:ea typeface="Candara"/>
                <a:cs typeface="Candara"/>
                <a:sym typeface="Candara"/>
              </a:rPr>
              <a:t>DISKUSI</a:t>
            </a:r>
            <a:endParaRPr/>
          </a:p>
        </p:txBody>
      </p:sp>
      <p:sp>
        <p:nvSpPr>
          <p:cNvPr id="625" name="Google Shape;625;p46"/>
          <p:cNvSpPr txBox="1"/>
          <p:nvPr>
            <p:ph idx="1" type="body"/>
          </p:nvPr>
        </p:nvSpPr>
        <p:spPr>
          <a:xfrm>
            <a:off x="5909768" y="1793296"/>
            <a:ext cx="5658891" cy="4061345"/>
          </a:xfrm>
          <a:prstGeom prst="rect">
            <a:avLst/>
          </a:prstGeom>
          <a:noFill/>
          <a:ln cap="flat" cmpd="sng" w="28575">
            <a:solidFill>
              <a:srgbClr val="0070C0"/>
            </a:solidFill>
            <a:prstDash val="dash"/>
            <a:round/>
            <a:headEnd len="sm" w="sm" type="none"/>
            <a:tailEnd len="sm" w="sm" type="none"/>
          </a:ln>
        </p:spPr>
        <p:txBody>
          <a:bodyPr anchorCtr="1" anchor="ctr" bIns="45700" lIns="91425" spcFirstLastPara="1" rIns="91425" wrap="square" tIns="45700">
            <a:normAutofit/>
          </a:bodyPr>
          <a:lstStyle/>
          <a:p>
            <a:pPr indent="-228600" lvl="0" marL="457200" rtl="0" algn="just">
              <a:lnSpc>
                <a:spcPct val="90000"/>
              </a:lnSpc>
              <a:spcBef>
                <a:spcPts val="0"/>
              </a:spcBef>
              <a:spcAft>
                <a:spcPts val="0"/>
              </a:spcAft>
              <a:buSzPts val="2400"/>
              <a:buFont typeface="Arial"/>
              <a:buChar char="•"/>
            </a:pPr>
            <a:r>
              <a:rPr lang="id-ID" sz="2200">
                <a:solidFill>
                  <a:srgbClr val="000000"/>
                </a:solidFill>
                <a:latin typeface="Candara"/>
                <a:ea typeface="Candara"/>
                <a:cs typeface="Candara"/>
                <a:sym typeface="Candara"/>
              </a:rPr>
              <a:t>Pada sesi ini peserta akan berdiskusi di dalam kelompok yang dibagi menjadi 4 kelompok.</a:t>
            </a:r>
            <a:endParaRPr/>
          </a:p>
          <a:p>
            <a:pPr indent="-228600" lvl="0" marL="457200" rtl="0" algn="just">
              <a:lnSpc>
                <a:spcPct val="90000"/>
              </a:lnSpc>
              <a:spcBef>
                <a:spcPts val="0"/>
              </a:spcBef>
              <a:spcAft>
                <a:spcPts val="0"/>
              </a:spcAft>
              <a:buSzPts val="2400"/>
              <a:buFont typeface="Arial"/>
              <a:buChar char="•"/>
            </a:pPr>
            <a:r>
              <a:rPr lang="id-ID" sz="2200">
                <a:solidFill>
                  <a:srgbClr val="000000"/>
                </a:solidFill>
                <a:latin typeface="Candara"/>
                <a:ea typeface="Candara"/>
                <a:cs typeface="Candara"/>
                <a:sym typeface="Candara"/>
              </a:rPr>
              <a:t>Kelompok </a:t>
            </a:r>
            <a:r>
              <a:rPr b="0" i="0" lang="id-ID" sz="2200" u="none" strike="noStrike">
                <a:solidFill>
                  <a:schemeClr val="dk1"/>
                </a:solidFill>
                <a:latin typeface="Candara"/>
                <a:ea typeface="Candara"/>
                <a:cs typeface="Candara"/>
                <a:sym typeface="Candara"/>
              </a:rPr>
              <a:t>Diskusi d selama 30 menit.</a:t>
            </a:r>
            <a:endParaRPr/>
          </a:p>
          <a:p>
            <a:pPr indent="-228600" lvl="0" marL="457200" rtl="0" algn="just">
              <a:lnSpc>
                <a:spcPct val="90000"/>
              </a:lnSpc>
              <a:spcBef>
                <a:spcPts val="0"/>
              </a:spcBef>
              <a:spcAft>
                <a:spcPts val="0"/>
              </a:spcAft>
              <a:buSzPts val="2400"/>
              <a:buFont typeface="Arial"/>
              <a:buChar char="•"/>
            </a:pPr>
            <a:r>
              <a:rPr lang="id-ID" sz="2200">
                <a:solidFill>
                  <a:srgbClr val="000000"/>
                </a:solidFill>
                <a:latin typeface="Candara"/>
                <a:ea typeface="Candara"/>
                <a:cs typeface="Candara"/>
                <a:sym typeface="Candara"/>
              </a:rPr>
              <a:t>Silakan peserta mengunduh </a:t>
            </a:r>
            <a:r>
              <a:rPr b="1" lang="id-ID" sz="2200">
                <a:solidFill>
                  <a:srgbClr val="000000"/>
                </a:solidFill>
                <a:latin typeface="Candara"/>
                <a:ea typeface="Candara"/>
                <a:cs typeface="Candara"/>
                <a:sym typeface="Candara"/>
              </a:rPr>
              <a:t>LK_Ruang Kolaborasi.</a:t>
            </a:r>
            <a:endParaRPr sz="2200">
              <a:solidFill>
                <a:srgbClr val="000000"/>
              </a:solidFill>
              <a:latin typeface="Candara"/>
              <a:ea typeface="Candara"/>
              <a:cs typeface="Candara"/>
              <a:sym typeface="Candara"/>
            </a:endParaRPr>
          </a:p>
          <a:p>
            <a:pPr indent="0" lvl="0" marL="228600" rtl="0" algn="just">
              <a:lnSpc>
                <a:spcPct val="90000"/>
              </a:lnSpc>
              <a:spcBef>
                <a:spcPts val="0"/>
              </a:spcBef>
              <a:spcAft>
                <a:spcPts val="0"/>
              </a:spcAft>
              <a:buSzPts val="2400"/>
              <a:buNone/>
            </a:pPr>
            <a:r>
              <a:t/>
            </a:r>
            <a:endParaRPr sz="2200">
              <a:solidFill>
                <a:schemeClr val="dk1"/>
              </a:solidFill>
              <a:latin typeface="Candara"/>
              <a:ea typeface="Candara"/>
              <a:cs typeface="Candara"/>
              <a:sym typeface="Candara"/>
            </a:endParaRPr>
          </a:p>
          <a:p>
            <a:pPr indent="0" lvl="0" marL="228600" rtl="0" algn="just">
              <a:lnSpc>
                <a:spcPct val="90000"/>
              </a:lnSpc>
              <a:spcBef>
                <a:spcPts val="0"/>
              </a:spcBef>
              <a:spcAft>
                <a:spcPts val="0"/>
              </a:spcAft>
              <a:buSzPts val="2400"/>
              <a:buNone/>
            </a:pPr>
            <a:r>
              <a:t/>
            </a:r>
            <a:endParaRPr/>
          </a:p>
        </p:txBody>
      </p:sp>
      <p:pic>
        <p:nvPicPr>
          <p:cNvPr id="626" name="Google Shape;626;p46"/>
          <p:cNvPicPr preferRelativeResize="0"/>
          <p:nvPr/>
        </p:nvPicPr>
        <p:blipFill rotWithShape="1">
          <a:blip r:embed="rId3">
            <a:alphaModFix/>
          </a:blip>
          <a:srcRect b="0" l="9666" r="7235" t="0"/>
          <a:stretch/>
        </p:blipFill>
        <p:spPr>
          <a:xfrm>
            <a:off x="344773" y="1796058"/>
            <a:ext cx="5219793" cy="4061345"/>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47"/>
          <p:cNvSpPr txBox="1"/>
          <p:nvPr>
            <p:ph type="title"/>
          </p:nvPr>
        </p:nvSpPr>
        <p:spPr>
          <a:xfrm>
            <a:off x="553387" y="1289155"/>
            <a:ext cx="5695604" cy="974360"/>
          </a:xfrm>
          <a:prstGeom prst="rect">
            <a:avLst/>
          </a:prstGeom>
          <a:noFill/>
          <a:ln cap="flat" cmpd="sng" w="28575">
            <a:solidFill>
              <a:srgbClr val="0070C0"/>
            </a:solidFill>
            <a:prstDash val="dash"/>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200"/>
              <a:buNone/>
            </a:pPr>
            <a:r>
              <a:rPr b="1" lang="id-ID" sz="4000">
                <a:latin typeface="Candara"/>
                <a:ea typeface="Candara"/>
                <a:cs typeface="Candara"/>
                <a:sym typeface="Candara"/>
              </a:rPr>
              <a:t>PRESENTASI KELOMPOK</a:t>
            </a:r>
            <a:endParaRPr/>
          </a:p>
        </p:txBody>
      </p:sp>
      <p:pic>
        <p:nvPicPr>
          <p:cNvPr id="632" name="Google Shape;632;p47"/>
          <p:cNvPicPr preferRelativeResize="0"/>
          <p:nvPr/>
        </p:nvPicPr>
        <p:blipFill rotWithShape="1">
          <a:blip r:embed="rId3">
            <a:alphaModFix/>
          </a:blip>
          <a:srcRect b="0" l="0" r="0" t="0"/>
          <a:stretch/>
        </p:blipFill>
        <p:spPr>
          <a:xfrm>
            <a:off x="7069111" y="2029003"/>
            <a:ext cx="4343400" cy="3136900"/>
          </a:xfrm>
          <a:prstGeom prst="rect">
            <a:avLst/>
          </a:prstGeom>
          <a:noFill/>
          <a:ln>
            <a:noFill/>
          </a:ln>
        </p:spPr>
      </p:pic>
      <p:sp>
        <p:nvSpPr>
          <p:cNvPr id="633" name="Google Shape;633;p47"/>
          <p:cNvSpPr txBox="1"/>
          <p:nvPr>
            <p:ph idx="1" type="body"/>
          </p:nvPr>
        </p:nvSpPr>
        <p:spPr>
          <a:xfrm>
            <a:off x="553387" y="2743200"/>
            <a:ext cx="5928714" cy="1851285"/>
          </a:xfrm>
          <a:prstGeom prst="rect">
            <a:avLst/>
          </a:prstGeom>
          <a:noFill/>
          <a:ln>
            <a:noFill/>
          </a:ln>
        </p:spPr>
        <p:txBody>
          <a:bodyPr anchorCtr="0" anchor="t" bIns="45700" lIns="91425" spcFirstLastPara="1" rIns="91425" wrap="square" tIns="45700">
            <a:normAutofit/>
          </a:bodyPr>
          <a:lstStyle/>
          <a:p>
            <a:pPr indent="-449263" lvl="3" marL="539750" rtl="0" algn="just">
              <a:lnSpc>
                <a:spcPct val="90000"/>
              </a:lnSpc>
              <a:spcBef>
                <a:spcPts val="500"/>
              </a:spcBef>
              <a:spcAft>
                <a:spcPts val="0"/>
              </a:spcAft>
              <a:buSzPts val="1800"/>
              <a:buFont typeface="Arial"/>
              <a:buAutoNum type="arabicPeriod"/>
            </a:pPr>
            <a:r>
              <a:rPr lang="id-ID" sz="2000" u="none" strike="noStrike">
                <a:solidFill>
                  <a:schemeClr val="dk1"/>
                </a:solidFill>
                <a:latin typeface="Candara"/>
                <a:ea typeface="Candara"/>
                <a:cs typeface="Candara"/>
                <a:sym typeface="Candara"/>
              </a:rPr>
              <a:t>Kelompok 1 presentasi kelompok 2 menanggapi</a:t>
            </a:r>
            <a:endParaRPr/>
          </a:p>
          <a:p>
            <a:pPr indent="-449263" lvl="3" marL="539750" rtl="0" algn="just">
              <a:lnSpc>
                <a:spcPct val="90000"/>
              </a:lnSpc>
              <a:spcBef>
                <a:spcPts val="500"/>
              </a:spcBef>
              <a:spcAft>
                <a:spcPts val="0"/>
              </a:spcAft>
              <a:buSzPts val="1800"/>
              <a:buFont typeface="Arial"/>
              <a:buAutoNum type="arabicPeriod"/>
            </a:pPr>
            <a:r>
              <a:rPr lang="id-ID" sz="2000" u="none" strike="noStrike">
                <a:solidFill>
                  <a:schemeClr val="dk1"/>
                </a:solidFill>
                <a:latin typeface="Candara"/>
                <a:ea typeface="Candara"/>
                <a:cs typeface="Candara"/>
                <a:sym typeface="Candara"/>
              </a:rPr>
              <a:t>Kelompok 2 presentasi kelompok 3 menanggapi</a:t>
            </a:r>
            <a:endParaRPr sz="2000">
              <a:solidFill>
                <a:schemeClr val="dk1"/>
              </a:solidFill>
              <a:latin typeface="Candara"/>
              <a:ea typeface="Candara"/>
              <a:cs typeface="Candara"/>
              <a:sym typeface="Candara"/>
            </a:endParaRPr>
          </a:p>
          <a:p>
            <a:pPr indent="-449263" lvl="3" marL="539750" rtl="0" algn="just">
              <a:lnSpc>
                <a:spcPct val="90000"/>
              </a:lnSpc>
              <a:spcBef>
                <a:spcPts val="500"/>
              </a:spcBef>
              <a:spcAft>
                <a:spcPts val="0"/>
              </a:spcAft>
              <a:buSzPts val="1800"/>
              <a:buFont typeface="Arial"/>
              <a:buAutoNum type="arabicPeriod"/>
            </a:pPr>
            <a:r>
              <a:rPr lang="id-ID" sz="2000" u="none" strike="noStrike">
                <a:solidFill>
                  <a:schemeClr val="dk1"/>
                </a:solidFill>
                <a:latin typeface="Candara"/>
                <a:ea typeface="Candara"/>
                <a:cs typeface="Candara"/>
                <a:sym typeface="Candara"/>
              </a:rPr>
              <a:t>Kelompok 3 presentasi kelompok 4 menanggapi</a:t>
            </a:r>
            <a:endParaRPr sz="2000">
              <a:solidFill>
                <a:schemeClr val="dk1"/>
              </a:solidFill>
              <a:latin typeface="Candara"/>
              <a:ea typeface="Candara"/>
              <a:cs typeface="Candara"/>
              <a:sym typeface="Candara"/>
            </a:endParaRPr>
          </a:p>
          <a:p>
            <a:pPr indent="-449263" lvl="3" marL="539750" rtl="0" algn="just">
              <a:lnSpc>
                <a:spcPct val="90000"/>
              </a:lnSpc>
              <a:spcBef>
                <a:spcPts val="500"/>
              </a:spcBef>
              <a:spcAft>
                <a:spcPts val="0"/>
              </a:spcAft>
              <a:buSzPts val="1800"/>
              <a:buFont typeface="Arial"/>
              <a:buAutoNum type="arabicPeriod"/>
            </a:pPr>
            <a:r>
              <a:rPr lang="id-ID" sz="2000" u="none" strike="noStrike">
                <a:solidFill>
                  <a:schemeClr val="dk1"/>
                </a:solidFill>
                <a:latin typeface="Candara"/>
                <a:ea typeface="Candara"/>
                <a:cs typeface="Candara"/>
                <a:sym typeface="Candara"/>
              </a:rPr>
              <a:t>Kelompok 4 presentasi kelompok 1 menanggapi</a:t>
            </a:r>
            <a:endParaRPr/>
          </a:p>
          <a:p>
            <a:pPr indent="-228600" lvl="0" marL="457200" rtl="0" algn="l">
              <a:lnSpc>
                <a:spcPct val="90000"/>
              </a:lnSpc>
              <a:spcBef>
                <a:spcPts val="1000"/>
              </a:spcBef>
              <a:spcAft>
                <a:spcPts val="0"/>
              </a:spcAft>
              <a:buClr>
                <a:schemeClr val="dk1"/>
              </a:buClr>
              <a:buSzPts val="1800"/>
              <a:buNone/>
            </a:pPr>
            <a:r>
              <a:t/>
            </a:r>
            <a:endParaRPr sz="2000">
              <a:solidFill>
                <a:schemeClr val="dk1"/>
              </a:solidFill>
              <a:latin typeface="Candara"/>
              <a:ea typeface="Candara"/>
              <a:cs typeface="Candara"/>
              <a:sym typeface="Candar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48"/>
          <p:cNvSpPr txBox="1"/>
          <p:nvPr>
            <p:ph type="ctrTitle"/>
          </p:nvPr>
        </p:nvSpPr>
        <p:spPr>
          <a:xfrm>
            <a:off x="349135" y="3192904"/>
            <a:ext cx="6467600" cy="963695"/>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SzPts val="4500"/>
              <a:buNone/>
            </a:pPr>
            <a:r>
              <a:rPr b="1" lang="id-ID" sz="4400" u="sng">
                <a:latin typeface="Candara"/>
                <a:ea typeface="Candara"/>
                <a:cs typeface="Candara"/>
                <a:sym typeface="Candara"/>
              </a:rPr>
              <a:t>REFLEKSI TERBIMBING</a:t>
            </a:r>
            <a:endParaRPr/>
          </a:p>
        </p:txBody>
      </p:sp>
      <p:sp>
        <p:nvSpPr>
          <p:cNvPr id="639" name="Google Shape;639;p48"/>
          <p:cNvSpPr txBox="1"/>
          <p:nvPr>
            <p:ph idx="1" type="subTitle"/>
          </p:nvPr>
        </p:nvSpPr>
        <p:spPr>
          <a:xfrm>
            <a:off x="349135" y="4314307"/>
            <a:ext cx="6467600" cy="1906400"/>
          </a:xfrm>
          <a:prstGeom prst="rect">
            <a:avLst/>
          </a:prstGeom>
          <a:noFill/>
          <a:ln>
            <a:noFill/>
          </a:ln>
        </p:spPr>
        <p:txBody>
          <a:bodyPr anchorCtr="0" anchor="t" bIns="34275" lIns="68575" spcFirstLastPara="1" rIns="68575" wrap="square" tIns="34275">
            <a:normAutofit/>
          </a:bodyPr>
          <a:lstStyle/>
          <a:p>
            <a:pPr indent="0" lvl="0" marL="126997" rtl="0" algn="ctr">
              <a:lnSpc>
                <a:spcPct val="90000"/>
              </a:lnSpc>
              <a:spcBef>
                <a:spcPts val="1067"/>
              </a:spcBef>
              <a:spcAft>
                <a:spcPts val="0"/>
              </a:spcAft>
              <a:buSzPts val="1800"/>
              <a:buNone/>
            </a:pPr>
            <a:r>
              <a:rPr lang="id-ID">
                <a:solidFill>
                  <a:srgbClr val="A5A5A5"/>
                </a:solidFill>
                <a:latin typeface="Candara"/>
                <a:ea typeface="Candara"/>
                <a:cs typeface="Candara"/>
                <a:sym typeface="Candara"/>
              </a:rPr>
              <a:t>20 MENIT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49"/>
          <p:cNvSpPr txBox="1"/>
          <p:nvPr>
            <p:ph type="title"/>
          </p:nvPr>
        </p:nvSpPr>
        <p:spPr>
          <a:xfrm>
            <a:off x="831851" y="1110011"/>
            <a:ext cx="10515600" cy="8020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b="1" lang="id-ID" sz="4400">
                <a:latin typeface="Candara"/>
                <a:ea typeface="Candara"/>
                <a:cs typeface="Candara"/>
                <a:sym typeface="Candara"/>
              </a:rPr>
              <a:t>Refleksi Terbimbing</a:t>
            </a:r>
            <a:endParaRPr/>
          </a:p>
        </p:txBody>
      </p:sp>
      <p:sp>
        <p:nvSpPr>
          <p:cNvPr id="645" name="Google Shape;645;p49"/>
          <p:cNvSpPr txBox="1"/>
          <p:nvPr/>
        </p:nvSpPr>
        <p:spPr>
          <a:xfrm>
            <a:off x="831851" y="2237093"/>
            <a:ext cx="6228516" cy="3510895"/>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Clr>
                <a:srgbClr val="888888"/>
              </a:buClr>
              <a:buSzPts val="1800"/>
              <a:buFont typeface="Arial"/>
              <a:buNone/>
            </a:pPr>
            <a:r>
              <a:rPr b="0" i="0" lang="id-ID" sz="2000" u="none" cap="none" strike="noStrike">
                <a:solidFill>
                  <a:schemeClr val="dk1"/>
                </a:solidFill>
                <a:latin typeface="Candara"/>
                <a:ea typeface="Candara"/>
                <a:cs typeface="Candara"/>
                <a:sym typeface="Candara"/>
              </a:rPr>
              <a:t>Setelah Bapak dan Ibu silakan merefleksikan hasil belajar tentang proses analisis pada lembar kerja di Ruang Kolaborasi.</a:t>
            </a:r>
            <a:endParaRPr b="0" i="0" sz="1400" u="none" cap="none" strike="noStrike">
              <a:solidFill>
                <a:srgbClr val="000000"/>
              </a:solidFill>
              <a:latin typeface="Arial"/>
              <a:ea typeface="Arial"/>
              <a:cs typeface="Arial"/>
              <a:sym typeface="Arial"/>
            </a:endParaRPr>
          </a:p>
          <a:p>
            <a:pPr indent="-285750" lvl="1" marL="742950" marR="0" rtl="0" algn="just">
              <a:lnSpc>
                <a:spcPct val="115000"/>
              </a:lnSpc>
              <a:spcBef>
                <a:spcPts val="533"/>
              </a:spcBef>
              <a:spcAft>
                <a:spcPts val="0"/>
              </a:spcAft>
              <a:buClr>
                <a:srgbClr val="888888"/>
              </a:buClr>
              <a:buSzPts val="1500"/>
              <a:buFont typeface="Arial"/>
              <a:buAutoNum type="arabicPeriod"/>
            </a:pPr>
            <a:r>
              <a:rPr b="0" i="0" lang="id-ID" sz="2000" u="none" cap="none" strike="noStrike">
                <a:solidFill>
                  <a:schemeClr val="dk1"/>
                </a:solidFill>
                <a:latin typeface="Candara"/>
                <a:ea typeface="Candara"/>
                <a:cs typeface="Candara"/>
                <a:sym typeface="Candara"/>
              </a:rPr>
              <a:t>Berdasarkan langkah-langkah keberlanjutan komunitas belajar di Ruang Kolaborasi, langkah mana yang lebih diprioritaskan? Uraikan alasannya?</a:t>
            </a:r>
            <a:endParaRPr b="0" i="0" sz="1400" u="none" cap="none" strike="noStrike">
              <a:solidFill>
                <a:srgbClr val="000000"/>
              </a:solidFill>
              <a:latin typeface="Arial"/>
              <a:ea typeface="Arial"/>
              <a:cs typeface="Arial"/>
              <a:sym typeface="Arial"/>
            </a:endParaRPr>
          </a:p>
          <a:p>
            <a:pPr indent="-285750" lvl="1" marL="742950" marR="0" rtl="0" algn="just">
              <a:lnSpc>
                <a:spcPct val="115000"/>
              </a:lnSpc>
              <a:spcBef>
                <a:spcPts val="533"/>
              </a:spcBef>
              <a:spcAft>
                <a:spcPts val="0"/>
              </a:spcAft>
              <a:buClr>
                <a:srgbClr val="888888"/>
              </a:buClr>
              <a:buSzPts val="1500"/>
              <a:buFont typeface="Arial"/>
              <a:buAutoNum type="arabicPeriod"/>
            </a:pPr>
            <a:r>
              <a:rPr b="0" i="0" lang="id-ID" sz="2000" u="none" cap="none" strike="noStrike">
                <a:solidFill>
                  <a:schemeClr val="dk1"/>
                </a:solidFill>
                <a:latin typeface="Candara"/>
                <a:ea typeface="Candara"/>
                <a:cs typeface="Candara"/>
                <a:sym typeface="Candara"/>
              </a:rPr>
              <a:t>Apa harapan Bapak/Ibu dari komunitas belajar keberlanjutan?</a:t>
            </a:r>
            <a:endParaRPr b="0" i="0" sz="1400" u="none" cap="none" strike="noStrike">
              <a:solidFill>
                <a:srgbClr val="000000"/>
              </a:solidFill>
              <a:latin typeface="Arial"/>
              <a:ea typeface="Arial"/>
              <a:cs typeface="Arial"/>
              <a:sym typeface="Arial"/>
            </a:endParaRPr>
          </a:p>
          <a:p>
            <a:pPr indent="0" lvl="1" marL="0" marR="0" rtl="0" algn="just">
              <a:lnSpc>
                <a:spcPct val="115000"/>
              </a:lnSpc>
              <a:spcBef>
                <a:spcPts val="533"/>
              </a:spcBef>
              <a:spcAft>
                <a:spcPts val="0"/>
              </a:spcAft>
              <a:buClr>
                <a:srgbClr val="888888"/>
              </a:buClr>
              <a:buSzPts val="1500"/>
              <a:buFont typeface="Arial"/>
              <a:buNone/>
            </a:pPr>
            <a:r>
              <a:t/>
            </a:r>
            <a:endParaRPr b="0" i="0" sz="2000" u="none" cap="none" strike="noStrike">
              <a:solidFill>
                <a:schemeClr val="dk1"/>
              </a:solidFill>
              <a:latin typeface="Candara"/>
              <a:ea typeface="Candara"/>
              <a:cs typeface="Candara"/>
              <a:sym typeface="Candara"/>
            </a:endParaRPr>
          </a:p>
          <a:p>
            <a:pPr indent="0" lvl="0" marL="0" marR="0" rtl="0" algn="l">
              <a:lnSpc>
                <a:spcPct val="90000"/>
              </a:lnSpc>
              <a:spcBef>
                <a:spcPts val="800"/>
              </a:spcBef>
              <a:spcAft>
                <a:spcPts val="0"/>
              </a:spcAft>
              <a:buClr>
                <a:srgbClr val="888888"/>
              </a:buClr>
              <a:buSzPts val="1800"/>
              <a:buFont typeface="Arial"/>
              <a:buNone/>
            </a:pPr>
            <a:r>
              <a:t/>
            </a:r>
            <a:endParaRPr b="0" i="0" sz="2000" u="none" cap="none" strike="noStrike">
              <a:solidFill>
                <a:srgbClr val="0563C1"/>
              </a:solidFill>
              <a:latin typeface="Candara"/>
              <a:ea typeface="Candara"/>
              <a:cs typeface="Candara"/>
              <a:sym typeface="Candara"/>
            </a:endParaRPr>
          </a:p>
          <a:p>
            <a:pPr indent="0" lvl="0" marL="0" marR="0" rtl="0" algn="l">
              <a:lnSpc>
                <a:spcPct val="90000"/>
              </a:lnSpc>
              <a:spcBef>
                <a:spcPts val="800"/>
              </a:spcBef>
              <a:spcAft>
                <a:spcPts val="0"/>
              </a:spcAft>
              <a:buClr>
                <a:srgbClr val="888888"/>
              </a:buClr>
              <a:buSzPts val="1800"/>
              <a:buFont typeface="Arial"/>
              <a:buNone/>
            </a:pPr>
            <a:r>
              <a:t/>
            </a:r>
            <a:endParaRPr b="0" i="0" sz="2000" u="none" cap="none" strike="noStrike">
              <a:solidFill>
                <a:schemeClr val="dk1"/>
              </a:solidFill>
              <a:latin typeface="Candara"/>
              <a:ea typeface="Candara"/>
              <a:cs typeface="Candara"/>
              <a:sym typeface="Candara"/>
            </a:endParaRPr>
          </a:p>
        </p:txBody>
      </p:sp>
      <p:pic>
        <p:nvPicPr>
          <p:cNvPr id="646" name="Google Shape;646;p49"/>
          <p:cNvPicPr preferRelativeResize="0"/>
          <p:nvPr/>
        </p:nvPicPr>
        <p:blipFill rotWithShape="1">
          <a:blip r:embed="rId3">
            <a:alphaModFix/>
          </a:blip>
          <a:srcRect b="0" l="0" r="0" t="0"/>
          <a:stretch/>
        </p:blipFill>
        <p:spPr>
          <a:xfrm>
            <a:off x="7526206" y="2509625"/>
            <a:ext cx="4267307" cy="28448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5"/>
          <p:cNvSpPr txBox="1"/>
          <p:nvPr>
            <p:ph type="title"/>
          </p:nvPr>
        </p:nvSpPr>
        <p:spPr>
          <a:xfrm>
            <a:off x="616313" y="2495775"/>
            <a:ext cx="3252036" cy="873471"/>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Font typeface="Calibri"/>
              <a:buNone/>
            </a:pPr>
            <a:r>
              <a:rPr b="1" lang="id-ID">
                <a:solidFill>
                  <a:schemeClr val="dk1"/>
                </a:solidFill>
              </a:rPr>
              <a:t>Alur Kegiatan</a:t>
            </a:r>
            <a:endParaRPr/>
          </a:p>
        </p:txBody>
      </p:sp>
      <p:graphicFrame>
        <p:nvGraphicFramePr>
          <p:cNvPr id="243" name="Google Shape;243;p5"/>
          <p:cNvGraphicFramePr/>
          <p:nvPr/>
        </p:nvGraphicFramePr>
        <p:xfrm>
          <a:off x="4645703" y="2605114"/>
          <a:ext cx="3000000" cy="3000000"/>
        </p:xfrm>
        <a:graphic>
          <a:graphicData uri="http://schemas.openxmlformats.org/drawingml/2006/table">
            <a:tbl>
              <a:tblPr bandRow="1" firstRow="1">
                <a:noFill/>
                <a:tableStyleId>{F78DCB3E-B6EF-4E7A-A3A8-8F423FB54C12}</a:tableStyleId>
              </a:tblPr>
              <a:tblGrid>
                <a:gridCol w="821775"/>
                <a:gridCol w="3502850"/>
                <a:gridCol w="1955400"/>
              </a:tblGrid>
              <a:tr h="370850">
                <a:tc>
                  <a:txBody>
                    <a:bodyPr/>
                    <a:lstStyle/>
                    <a:p>
                      <a:pPr indent="0" lvl="0" marL="0" marR="0" rtl="0" algn="ctr">
                        <a:lnSpc>
                          <a:spcPct val="100000"/>
                        </a:lnSpc>
                        <a:spcBef>
                          <a:spcPts val="0"/>
                        </a:spcBef>
                        <a:spcAft>
                          <a:spcPts val="0"/>
                        </a:spcAft>
                        <a:buClr>
                          <a:srgbClr val="000000"/>
                        </a:buClr>
                        <a:buSzPts val="1400"/>
                        <a:buFont typeface="Arial"/>
                        <a:buNone/>
                      </a:pPr>
                      <a:r>
                        <a:rPr b="1" lang="id-ID" sz="1400" u="none" cap="none" strike="noStrike"/>
                        <a:t>NO</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id-ID" sz="1400" u="none" cap="none" strike="noStrike"/>
                        <a:t>TAHAPAN</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1400"/>
                        <a:buFont typeface="Arial"/>
                        <a:buNone/>
                      </a:pPr>
                      <a:r>
                        <a:rPr b="1" lang="id-ID" sz="1400" u="none" cap="none" strike="noStrike"/>
                        <a:t>DURASI (MENIT)</a:t>
                      </a:r>
                      <a:endParaRPr sz="1400" u="none" cap="none" strike="noStrike"/>
                    </a:p>
                  </a:txBody>
                  <a:tcPr marT="45725" marB="45725" marR="91450" marL="91450"/>
                </a:tc>
              </a:tr>
              <a:tr h="177800">
                <a:tc>
                  <a:txBody>
                    <a:bodyPr/>
                    <a:lstStyle/>
                    <a:p>
                      <a:pPr indent="0" lvl="0" marL="0" marR="0" rtl="0" algn="ctr">
                        <a:lnSpc>
                          <a:spcPct val="100000"/>
                        </a:lnSpc>
                        <a:spcBef>
                          <a:spcPts val="0"/>
                        </a:spcBef>
                        <a:spcAft>
                          <a:spcPts val="0"/>
                        </a:spcAft>
                        <a:buClr>
                          <a:srgbClr val="000000"/>
                        </a:buClr>
                        <a:buSzPts val="1400"/>
                        <a:buFont typeface="Arial"/>
                        <a:buNone/>
                      </a:pPr>
                      <a:r>
                        <a:rPr lang="id-ID" sz="1400" u="none" cap="none" strike="noStrike"/>
                        <a:t>1</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400"/>
                        <a:buFont typeface="Arial"/>
                        <a:buNone/>
                      </a:pPr>
                      <a:r>
                        <a:rPr b="1" lang="id-ID" sz="1400" u="none" cap="none" strike="noStrike">
                          <a:solidFill>
                            <a:srgbClr val="000000"/>
                          </a:solidFill>
                        </a:rPr>
                        <a:t>Pembukaan </a:t>
                      </a:r>
                      <a:endParaRPr sz="1400" u="none" cap="none" strike="noStrike">
                        <a:latin typeface="Nunito"/>
                        <a:ea typeface="Nunito"/>
                        <a:cs typeface="Nunito"/>
                        <a:sym typeface="Nunito"/>
                      </a:endParaRPr>
                    </a:p>
                  </a:txBody>
                  <a:tcPr marT="0" marB="0" marR="68575" marL="68575"/>
                </a:tc>
                <a:tc>
                  <a:txBody>
                    <a:bodyPr/>
                    <a:lstStyle/>
                    <a:p>
                      <a:pPr indent="0" lvl="0" marL="0" marR="0" rtl="0" algn="ctr">
                        <a:lnSpc>
                          <a:spcPct val="115000"/>
                        </a:lnSpc>
                        <a:spcBef>
                          <a:spcPts val="0"/>
                        </a:spcBef>
                        <a:spcAft>
                          <a:spcPts val="0"/>
                        </a:spcAft>
                        <a:buClr>
                          <a:srgbClr val="000000"/>
                        </a:buClr>
                        <a:buSzPts val="1400"/>
                        <a:buFont typeface="Arial"/>
                        <a:buNone/>
                      </a:pPr>
                      <a:r>
                        <a:rPr b="1" lang="id-ID" sz="1400" u="none" cap="none" strike="noStrike">
                          <a:solidFill>
                            <a:srgbClr val="000000"/>
                          </a:solidFill>
                          <a:latin typeface="Nunito"/>
                          <a:ea typeface="Nunito"/>
                          <a:cs typeface="Nunito"/>
                          <a:sym typeface="Nunito"/>
                        </a:rPr>
                        <a:t>25</a:t>
                      </a:r>
                      <a:endParaRPr b="1" sz="1400" u="none" cap="none" strike="noStrike">
                        <a:latin typeface="Nunito"/>
                        <a:ea typeface="Nunito"/>
                        <a:cs typeface="Nunito"/>
                        <a:sym typeface="Nunito"/>
                      </a:endParaRPr>
                    </a:p>
                  </a:txBody>
                  <a:tcPr marT="0" marB="0" marR="68575" marL="68575"/>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id-ID" sz="1400" u="none" cap="none" strike="noStrike"/>
                        <a:t>2</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400"/>
                        <a:buFont typeface="Arial"/>
                        <a:buNone/>
                      </a:pPr>
                      <a:r>
                        <a:rPr b="1" lang="id-ID" sz="1400" u="none" cap="none" strike="noStrike">
                          <a:solidFill>
                            <a:srgbClr val="000000"/>
                          </a:solidFill>
                        </a:rPr>
                        <a:t>Mulai dari Diri</a:t>
                      </a:r>
                      <a:endParaRPr sz="1400" u="none" cap="none" strike="noStrike">
                        <a:latin typeface="Nunito"/>
                        <a:ea typeface="Nunito"/>
                        <a:cs typeface="Nunito"/>
                        <a:sym typeface="Nunito"/>
                      </a:endParaRPr>
                    </a:p>
                  </a:txBody>
                  <a:tcPr marT="0" marB="0" marR="68575" marL="68575"/>
                </a:tc>
                <a:tc>
                  <a:txBody>
                    <a:bodyPr/>
                    <a:lstStyle/>
                    <a:p>
                      <a:pPr indent="0" lvl="0" marL="0" marR="0" rtl="0" algn="ctr">
                        <a:lnSpc>
                          <a:spcPct val="115000"/>
                        </a:lnSpc>
                        <a:spcBef>
                          <a:spcPts val="0"/>
                        </a:spcBef>
                        <a:spcAft>
                          <a:spcPts val="0"/>
                        </a:spcAft>
                        <a:buClr>
                          <a:srgbClr val="000000"/>
                        </a:buClr>
                        <a:buSzPts val="1400"/>
                        <a:buFont typeface="Arial"/>
                        <a:buNone/>
                      </a:pPr>
                      <a:r>
                        <a:rPr b="1" lang="id-ID" sz="1400" u="none" cap="none" strike="noStrike">
                          <a:solidFill>
                            <a:srgbClr val="000000"/>
                          </a:solidFill>
                          <a:latin typeface="Nunito"/>
                          <a:ea typeface="Nunito"/>
                          <a:cs typeface="Nunito"/>
                          <a:sym typeface="Nunito"/>
                        </a:rPr>
                        <a:t>25</a:t>
                      </a:r>
                      <a:endParaRPr b="1" sz="1400" u="none" cap="none" strike="noStrike">
                        <a:latin typeface="Nunito"/>
                        <a:ea typeface="Nunito"/>
                        <a:cs typeface="Nunito"/>
                        <a:sym typeface="Nunito"/>
                      </a:endParaRPr>
                    </a:p>
                  </a:txBody>
                  <a:tcPr marT="0" marB="0" marR="68575" marL="68575"/>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id-ID" sz="1400" u="none" cap="none" strike="noStrike"/>
                        <a:t>3</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400"/>
                        <a:buFont typeface="Arial"/>
                        <a:buNone/>
                      </a:pPr>
                      <a:r>
                        <a:rPr b="1" lang="id-ID" sz="1400" u="none" cap="none" strike="noStrike">
                          <a:solidFill>
                            <a:srgbClr val="000000"/>
                          </a:solidFill>
                        </a:rPr>
                        <a:t>Eksplorasi Konsep</a:t>
                      </a:r>
                      <a:endParaRPr sz="1400" u="none" cap="none" strike="noStrike">
                        <a:latin typeface="Nunito"/>
                        <a:ea typeface="Nunito"/>
                        <a:cs typeface="Nunito"/>
                        <a:sym typeface="Nunito"/>
                      </a:endParaRPr>
                    </a:p>
                  </a:txBody>
                  <a:tcPr marT="0" marB="0" marR="68575" marL="68575"/>
                </a:tc>
                <a:tc>
                  <a:txBody>
                    <a:bodyPr/>
                    <a:lstStyle/>
                    <a:p>
                      <a:pPr indent="0" lvl="0" marL="0" marR="0" rtl="0" algn="ctr">
                        <a:lnSpc>
                          <a:spcPct val="115000"/>
                        </a:lnSpc>
                        <a:spcBef>
                          <a:spcPts val="0"/>
                        </a:spcBef>
                        <a:spcAft>
                          <a:spcPts val="0"/>
                        </a:spcAft>
                        <a:buClr>
                          <a:srgbClr val="000000"/>
                        </a:buClr>
                        <a:buSzPts val="1400"/>
                        <a:buFont typeface="Arial"/>
                        <a:buNone/>
                      </a:pPr>
                      <a:r>
                        <a:rPr b="1" lang="id-ID" sz="1400" u="none" cap="none" strike="noStrike">
                          <a:solidFill>
                            <a:srgbClr val="000000"/>
                          </a:solidFill>
                          <a:latin typeface="Nunito"/>
                          <a:ea typeface="Nunito"/>
                          <a:cs typeface="Nunito"/>
                          <a:sym typeface="Nunito"/>
                        </a:rPr>
                        <a:t>40</a:t>
                      </a:r>
                      <a:endParaRPr b="1" sz="1400" u="none" cap="none" strike="noStrike">
                        <a:latin typeface="Nunito"/>
                        <a:ea typeface="Nunito"/>
                        <a:cs typeface="Nunito"/>
                        <a:sym typeface="Nunito"/>
                      </a:endParaRPr>
                    </a:p>
                  </a:txBody>
                  <a:tcPr marT="0" marB="0" marR="68575" marL="68575"/>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id-ID" sz="1400" u="none" cap="none" strike="noStrike"/>
                        <a:t>4</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400"/>
                        <a:buFont typeface="Arial"/>
                        <a:buNone/>
                      </a:pPr>
                      <a:r>
                        <a:rPr b="1" lang="id-ID" sz="1400" u="none" cap="none" strike="noStrike">
                          <a:solidFill>
                            <a:srgbClr val="000000"/>
                          </a:solidFill>
                        </a:rPr>
                        <a:t>Ruang Kolaborasi</a:t>
                      </a:r>
                      <a:endParaRPr sz="1400" u="none" cap="none" strike="noStrike">
                        <a:latin typeface="Nunito"/>
                        <a:ea typeface="Nunito"/>
                        <a:cs typeface="Nunito"/>
                        <a:sym typeface="Nunito"/>
                      </a:endParaRPr>
                    </a:p>
                  </a:txBody>
                  <a:tcPr marT="0" marB="0" marR="68575" marL="68575"/>
                </a:tc>
                <a:tc>
                  <a:txBody>
                    <a:bodyPr/>
                    <a:lstStyle/>
                    <a:p>
                      <a:pPr indent="0" lvl="0" marL="0" marR="0" rtl="0" algn="ctr">
                        <a:lnSpc>
                          <a:spcPct val="115000"/>
                        </a:lnSpc>
                        <a:spcBef>
                          <a:spcPts val="0"/>
                        </a:spcBef>
                        <a:spcAft>
                          <a:spcPts val="0"/>
                        </a:spcAft>
                        <a:buClr>
                          <a:srgbClr val="000000"/>
                        </a:buClr>
                        <a:buSzPts val="1400"/>
                        <a:buFont typeface="Arial"/>
                        <a:buNone/>
                      </a:pPr>
                      <a:r>
                        <a:rPr b="1" lang="id-ID" sz="1400" u="none" cap="none" strike="noStrike">
                          <a:solidFill>
                            <a:srgbClr val="000000"/>
                          </a:solidFill>
                          <a:latin typeface="Nunito"/>
                          <a:ea typeface="Nunito"/>
                          <a:cs typeface="Nunito"/>
                          <a:sym typeface="Nunito"/>
                        </a:rPr>
                        <a:t>60</a:t>
                      </a:r>
                      <a:endParaRPr b="1" sz="1400" u="none" cap="none" strike="noStrike">
                        <a:latin typeface="Nunito"/>
                        <a:ea typeface="Nunito"/>
                        <a:cs typeface="Nunito"/>
                        <a:sym typeface="Nunito"/>
                      </a:endParaRPr>
                    </a:p>
                  </a:txBody>
                  <a:tcPr marT="0" marB="0" marR="68575" marL="68575"/>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id-ID" sz="1400" u="none" cap="none" strike="noStrike"/>
                        <a:t>5</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400"/>
                        <a:buFont typeface="Arial"/>
                        <a:buNone/>
                      </a:pPr>
                      <a:r>
                        <a:rPr b="1" lang="id-ID" sz="1400" u="none" cap="none" strike="noStrike">
                          <a:solidFill>
                            <a:srgbClr val="000000"/>
                          </a:solidFill>
                        </a:rPr>
                        <a:t>Refleksi Terbimbing</a:t>
                      </a:r>
                      <a:endParaRPr sz="1400" u="none" cap="none" strike="noStrike">
                        <a:latin typeface="Nunito"/>
                        <a:ea typeface="Nunito"/>
                        <a:cs typeface="Nunito"/>
                        <a:sym typeface="Nunito"/>
                      </a:endParaRPr>
                    </a:p>
                  </a:txBody>
                  <a:tcPr marT="0" marB="0" marR="68575" marL="68575"/>
                </a:tc>
                <a:tc>
                  <a:txBody>
                    <a:bodyPr/>
                    <a:lstStyle/>
                    <a:p>
                      <a:pPr indent="0" lvl="0" marL="0" marR="0" rtl="0" algn="ctr">
                        <a:lnSpc>
                          <a:spcPct val="115000"/>
                        </a:lnSpc>
                        <a:spcBef>
                          <a:spcPts val="0"/>
                        </a:spcBef>
                        <a:spcAft>
                          <a:spcPts val="0"/>
                        </a:spcAft>
                        <a:buClr>
                          <a:srgbClr val="000000"/>
                        </a:buClr>
                        <a:buSzPts val="1400"/>
                        <a:buFont typeface="Arial"/>
                        <a:buNone/>
                      </a:pPr>
                      <a:r>
                        <a:rPr b="1" lang="id-ID" sz="1400" u="none" cap="none" strike="noStrike">
                          <a:solidFill>
                            <a:srgbClr val="000000"/>
                          </a:solidFill>
                          <a:latin typeface="Nunito"/>
                          <a:ea typeface="Nunito"/>
                          <a:cs typeface="Nunito"/>
                          <a:sym typeface="Nunito"/>
                        </a:rPr>
                        <a:t>20</a:t>
                      </a:r>
                      <a:endParaRPr b="1" sz="1400" u="none" cap="none" strike="noStrike">
                        <a:latin typeface="Nunito"/>
                        <a:ea typeface="Nunito"/>
                        <a:cs typeface="Nunito"/>
                        <a:sym typeface="Nunito"/>
                      </a:endParaRPr>
                    </a:p>
                  </a:txBody>
                  <a:tcPr marT="0" marB="0" marR="68575" marL="68575"/>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id-ID" sz="1400" u="none" cap="none" strike="noStrike"/>
                        <a:t>6</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400"/>
                        <a:buFont typeface="Arial"/>
                        <a:buNone/>
                      </a:pPr>
                      <a:r>
                        <a:rPr b="1" lang="id-ID" sz="1400" u="none" cap="none" strike="noStrike">
                          <a:solidFill>
                            <a:srgbClr val="000000"/>
                          </a:solidFill>
                        </a:rPr>
                        <a:t>Demonstrasi Kontekstual</a:t>
                      </a:r>
                      <a:endParaRPr sz="1400" u="none" cap="none" strike="noStrike">
                        <a:latin typeface="Nunito"/>
                        <a:ea typeface="Nunito"/>
                        <a:cs typeface="Nunito"/>
                        <a:sym typeface="Nunito"/>
                      </a:endParaRPr>
                    </a:p>
                  </a:txBody>
                  <a:tcPr marT="0" marB="0" marR="68575" marL="68575"/>
                </a:tc>
                <a:tc>
                  <a:txBody>
                    <a:bodyPr/>
                    <a:lstStyle/>
                    <a:p>
                      <a:pPr indent="0" lvl="0" marL="0" marR="0" rtl="0" algn="ctr">
                        <a:lnSpc>
                          <a:spcPct val="115000"/>
                        </a:lnSpc>
                        <a:spcBef>
                          <a:spcPts val="0"/>
                        </a:spcBef>
                        <a:spcAft>
                          <a:spcPts val="0"/>
                        </a:spcAft>
                        <a:buClr>
                          <a:srgbClr val="000000"/>
                        </a:buClr>
                        <a:buSzPts val="1400"/>
                        <a:buFont typeface="Arial"/>
                        <a:buNone/>
                      </a:pPr>
                      <a:r>
                        <a:rPr b="1" lang="id-ID" sz="1400" u="none" cap="none" strike="noStrike">
                          <a:solidFill>
                            <a:srgbClr val="000000"/>
                          </a:solidFill>
                          <a:latin typeface="Nunito"/>
                          <a:ea typeface="Nunito"/>
                          <a:cs typeface="Nunito"/>
                          <a:sym typeface="Nunito"/>
                        </a:rPr>
                        <a:t>30</a:t>
                      </a:r>
                      <a:endParaRPr b="1" sz="1400" u="none" cap="none" strike="noStrike">
                        <a:latin typeface="Nunito"/>
                        <a:ea typeface="Nunito"/>
                        <a:cs typeface="Nunito"/>
                        <a:sym typeface="Nunito"/>
                      </a:endParaRPr>
                    </a:p>
                  </a:txBody>
                  <a:tcPr marT="0" marB="0" marR="68575" marL="68575"/>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id-ID" sz="1400" u="none" cap="none" strike="noStrike"/>
                        <a:t>7</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400"/>
                        <a:buFont typeface="Arial"/>
                        <a:buNone/>
                      </a:pPr>
                      <a:r>
                        <a:rPr b="1" lang="id-ID" sz="1400" u="none" cap="none" strike="noStrike">
                          <a:solidFill>
                            <a:srgbClr val="000000"/>
                          </a:solidFill>
                        </a:rPr>
                        <a:t>Elaborasi Pemahaman</a:t>
                      </a:r>
                      <a:endParaRPr sz="1400" u="none" cap="none" strike="noStrike">
                        <a:latin typeface="Nunito"/>
                        <a:ea typeface="Nunito"/>
                        <a:cs typeface="Nunito"/>
                        <a:sym typeface="Nunito"/>
                      </a:endParaRPr>
                    </a:p>
                  </a:txBody>
                  <a:tcPr marT="0" marB="0" marR="68575" marL="68575"/>
                </a:tc>
                <a:tc>
                  <a:txBody>
                    <a:bodyPr/>
                    <a:lstStyle/>
                    <a:p>
                      <a:pPr indent="0" lvl="0" marL="0" marR="0" rtl="0" algn="ctr">
                        <a:lnSpc>
                          <a:spcPct val="115000"/>
                        </a:lnSpc>
                        <a:spcBef>
                          <a:spcPts val="0"/>
                        </a:spcBef>
                        <a:spcAft>
                          <a:spcPts val="0"/>
                        </a:spcAft>
                        <a:buClr>
                          <a:srgbClr val="000000"/>
                        </a:buClr>
                        <a:buSzPts val="1400"/>
                        <a:buFont typeface="Arial"/>
                        <a:buNone/>
                      </a:pPr>
                      <a:r>
                        <a:rPr b="1" lang="id-ID" sz="1400" u="none" cap="none" strike="noStrike">
                          <a:solidFill>
                            <a:srgbClr val="000000"/>
                          </a:solidFill>
                          <a:latin typeface="Nunito"/>
                          <a:ea typeface="Nunito"/>
                          <a:cs typeface="Nunito"/>
                          <a:sym typeface="Nunito"/>
                        </a:rPr>
                        <a:t>60</a:t>
                      </a:r>
                      <a:endParaRPr b="1" sz="1400" u="none" cap="none" strike="noStrike">
                        <a:latin typeface="Nunito"/>
                        <a:ea typeface="Nunito"/>
                        <a:cs typeface="Nunito"/>
                        <a:sym typeface="Nunito"/>
                      </a:endParaRPr>
                    </a:p>
                  </a:txBody>
                  <a:tcPr marT="0" marB="0" marR="68575" marL="68575"/>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id-ID" sz="1400" u="none" cap="none" strike="noStrike"/>
                        <a:t>8</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400"/>
                        <a:buFont typeface="Arial"/>
                        <a:buNone/>
                      </a:pPr>
                      <a:r>
                        <a:rPr b="1" lang="id-ID" sz="1400" u="none" cap="none" strike="noStrike">
                          <a:solidFill>
                            <a:srgbClr val="000000"/>
                          </a:solidFill>
                        </a:rPr>
                        <a:t>Koneksi Antar Materi</a:t>
                      </a:r>
                      <a:endParaRPr sz="1400" u="none" cap="none" strike="noStrike">
                        <a:latin typeface="Nunito"/>
                        <a:ea typeface="Nunito"/>
                        <a:cs typeface="Nunito"/>
                        <a:sym typeface="Nunito"/>
                      </a:endParaRPr>
                    </a:p>
                  </a:txBody>
                  <a:tcPr marT="0" marB="0" marR="68575" marL="68575"/>
                </a:tc>
                <a:tc>
                  <a:txBody>
                    <a:bodyPr/>
                    <a:lstStyle/>
                    <a:p>
                      <a:pPr indent="0" lvl="0" marL="0" marR="0" rtl="0" algn="ctr">
                        <a:lnSpc>
                          <a:spcPct val="115000"/>
                        </a:lnSpc>
                        <a:spcBef>
                          <a:spcPts val="0"/>
                        </a:spcBef>
                        <a:spcAft>
                          <a:spcPts val="0"/>
                        </a:spcAft>
                        <a:buClr>
                          <a:srgbClr val="000000"/>
                        </a:buClr>
                        <a:buSzPts val="1400"/>
                        <a:buFont typeface="Arial"/>
                        <a:buNone/>
                      </a:pPr>
                      <a:r>
                        <a:rPr b="1" lang="id-ID" sz="1400" u="none" cap="none" strike="noStrike">
                          <a:solidFill>
                            <a:srgbClr val="000000"/>
                          </a:solidFill>
                          <a:latin typeface="Nunito"/>
                          <a:ea typeface="Nunito"/>
                          <a:cs typeface="Nunito"/>
                          <a:sym typeface="Nunito"/>
                        </a:rPr>
                        <a:t>15</a:t>
                      </a:r>
                      <a:endParaRPr b="1" sz="1400" u="none" cap="none" strike="noStrike">
                        <a:latin typeface="Nunito"/>
                        <a:ea typeface="Nunito"/>
                        <a:cs typeface="Nunito"/>
                        <a:sym typeface="Nunito"/>
                      </a:endParaRPr>
                    </a:p>
                  </a:txBody>
                  <a:tcPr marT="0" marB="0" marR="68575" marL="68575"/>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id-ID" sz="1400" u="none" cap="none" strike="noStrike"/>
                        <a:t>9</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400"/>
                        <a:buFont typeface="Arial"/>
                        <a:buNone/>
                      </a:pPr>
                      <a:r>
                        <a:rPr b="1" lang="id-ID" sz="1400" u="none" cap="none" strike="noStrike">
                          <a:solidFill>
                            <a:srgbClr val="000000"/>
                          </a:solidFill>
                        </a:rPr>
                        <a:t>(Rencana) Aksi Nyata</a:t>
                      </a:r>
                      <a:endParaRPr sz="1400" u="none" cap="none" strike="noStrike">
                        <a:latin typeface="Nunito"/>
                        <a:ea typeface="Nunito"/>
                        <a:cs typeface="Nunito"/>
                        <a:sym typeface="Nunito"/>
                      </a:endParaRPr>
                    </a:p>
                  </a:txBody>
                  <a:tcPr marT="0" marB="0" marR="68575" marL="68575"/>
                </a:tc>
                <a:tc>
                  <a:txBody>
                    <a:bodyPr/>
                    <a:lstStyle/>
                    <a:p>
                      <a:pPr indent="0" lvl="0" marL="0" marR="0" rtl="0" algn="ctr">
                        <a:lnSpc>
                          <a:spcPct val="115000"/>
                        </a:lnSpc>
                        <a:spcBef>
                          <a:spcPts val="0"/>
                        </a:spcBef>
                        <a:spcAft>
                          <a:spcPts val="0"/>
                        </a:spcAft>
                        <a:buClr>
                          <a:srgbClr val="000000"/>
                        </a:buClr>
                        <a:buSzPts val="1400"/>
                        <a:buFont typeface="Arial"/>
                        <a:buNone/>
                      </a:pPr>
                      <a:r>
                        <a:rPr b="1" lang="id-ID" sz="1400" u="none" cap="none" strike="noStrike">
                          <a:solidFill>
                            <a:srgbClr val="000000"/>
                          </a:solidFill>
                          <a:latin typeface="Nunito"/>
                          <a:ea typeface="Nunito"/>
                          <a:cs typeface="Nunito"/>
                          <a:sym typeface="Nunito"/>
                        </a:rPr>
                        <a:t>30</a:t>
                      </a:r>
                      <a:endParaRPr b="1" sz="1400" u="none" cap="none" strike="noStrike">
                        <a:latin typeface="Nunito"/>
                        <a:ea typeface="Nunito"/>
                        <a:cs typeface="Nunito"/>
                        <a:sym typeface="Nunito"/>
                      </a:endParaRPr>
                    </a:p>
                  </a:txBody>
                  <a:tcPr marT="0" marB="0" marR="68575" marL="68575"/>
                </a:tc>
              </a:tr>
              <a:tr h="370850">
                <a:tc>
                  <a:txBody>
                    <a:bodyPr/>
                    <a:lstStyle/>
                    <a:p>
                      <a:pPr indent="0" lvl="0" marL="0" marR="0" rtl="0" algn="ctr">
                        <a:lnSpc>
                          <a:spcPct val="100000"/>
                        </a:lnSpc>
                        <a:spcBef>
                          <a:spcPts val="0"/>
                        </a:spcBef>
                        <a:spcAft>
                          <a:spcPts val="0"/>
                        </a:spcAft>
                        <a:buClr>
                          <a:srgbClr val="000000"/>
                        </a:buClr>
                        <a:buSzPts val="1400"/>
                        <a:buFont typeface="Arial"/>
                        <a:buNone/>
                      </a:pPr>
                      <a:r>
                        <a:rPr lang="id-ID" sz="1400" u="none" cap="none" strike="noStrike"/>
                        <a:t>10</a:t>
                      </a:r>
                      <a:endParaRPr sz="1400" u="none" cap="none" strike="noStrike"/>
                    </a:p>
                  </a:txBody>
                  <a:tcPr marT="45725" marB="45725" marR="91450" marL="91450"/>
                </a:tc>
                <a:tc>
                  <a:txBody>
                    <a:bodyPr/>
                    <a:lstStyle/>
                    <a:p>
                      <a:pPr indent="0" lvl="0" marL="0" marR="0" rtl="0" algn="l">
                        <a:lnSpc>
                          <a:spcPct val="115000"/>
                        </a:lnSpc>
                        <a:spcBef>
                          <a:spcPts val="0"/>
                        </a:spcBef>
                        <a:spcAft>
                          <a:spcPts val="0"/>
                        </a:spcAft>
                        <a:buClr>
                          <a:srgbClr val="000000"/>
                        </a:buClr>
                        <a:buSzPts val="1400"/>
                        <a:buFont typeface="Arial"/>
                        <a:buNone/>
                      </a:pPr>
                      <a:r>
                        <a:rPr b="1" lang="id-ID" sz="1400" u="none" cap="none" strike="noStrike">
                          <a:solidFill>
                            <a:srgbClr val="000000"/>
                          </a:solidFill>
                        </a:rPr>
                        <a:t>Penutup</a:t>
                      </a:r>
                      <a:endParaRPr sz="1400" u="none" cap="none" strike="noStrike">
                        <a:latin typeface="Nunito"/>
                        <a:ea typeface="Nunito"/>
                        <a:cs typeface="Nunito"/>
                        <a:sym typeface="Nunito"/>
                      </a:endParaRPr>
                    </a:p>
                  </a:txBody>
                  <a:tcPr marT="0" marB="0" marR="68575" marL="68575"/>
                </a:tc>
                <a:tc>
                  <a:txBody>
                    <a:bodyPr/>
                    <a:lstStyle/>
                    <a:p>
                      <a:pPr indent="0" lvl="0" marL="0" marR="0" rtl="0" algn="ctr">
                        <a:lnSpc>
                          <a:spcPct val="115000"/>
                        </a:lnSpc>
                        <a:spcBef>
                          <a:spcPts val="0"/>
                        </a:spcBef>
                        <a:spcAft>
                          <a:spcPts val="0"/>
                        </a:spcAft>
                        <a:buClr>
                          <a:srgbClr val="000000"/>
                        </a:buClr>
                        <a:buSzPts val="1400"/>
                        <a:buFont typeface="Arial"/>
                        <a:buNone/>
                      </a:pPr>
                      <a:r>
                        <a:rPr b="1" lang="id-ID" sz="1400" u="none" cap="none" strike="noStrike">
                          <a:solidFill>
                            <a:srgbClr val="000000"/>
                          </a:solidFill>
                          <a:latin typeface="Nunito"/>
                          <a:ea typeface="Nunito"/>
                          <a:cs typeface="Nunito"/>
                          <a:sym typeface="Nunito"/>
                        </a:rPr>
                        <a:t>10</a:t>
                      </a:r>
                      <a:endParaRPr b="1" sz="1400" u="none" cap="none" strike="noStrike">
                        <a:latin typeface="Nunito"/>
                        <a:ea typeface="Nunito"/>
                        <a:cs typeface="Nunito"/>
                        <a:sym typeface="Nunito"/>
                      </a:endParaRPr>
                    </a:p>
                  </a:txBody>
                  <a:tcPr marT="0" marB="0" marR="68575" marL="68575"/>
                </a:tc>
              </a:tr>
            </a:tbl>
          </a:graphicData>
        </a:graphic>
      </p:graphicFrame>
      <p:pic>
        <p:nvPicPr>
          <p:cNvPr id="244" name="Google Shape;244;p5"/>
          <p:cNvPicPr preferRelativeResize="0"/>
          <p:nvPr/>
        </p:nvPicPr>
        <p:blipFill rotWithShape="1">
          <a:blip r:embed="rId3">
            <a:alphaModFix/>
          </a:blip>
          <a:srcRect b="0" l="0" r="0" t="0"/>
          <a:stretch/>
        </p:blipFill>
        <p:spPr>
          <a:xfrm>
            <a:off x="744868" y="3488755"/>
            <a:ext cx="2994925" cy="24957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50"/>
          <p:cNvSpPr txBox="1"/>
          <p:nvPr>
            <p:ph type="ctrTitle"/>
          </p:nvPr>
        </p:nvSpPr>
        <p:spPr>
          <a:xfrm>
            <a:off x="349135" y="3192904"/>
            <a:ext cx="6467600" cy="963695"/>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SzPct val="113636"/>
              <a:buNone/>
            </a:pPr>
            <a:r>
              <a:rPr b="1" lang="id-ID" sz="4400" u="sng">
                <a:latin typeface="Candara"/>
                <a:ea typeface="Candara"/>
                <a:cs typeface="Candara"/>
                <a:sym typeface="Candara"/>
              </a:rPr>
              <a:t>DEMONTRASI KONTESTUAL</a:t>
            </a:r>
            <a:endParaRPr/>
          </a:p>
        </p:txBody>
      </p:sp>
      <p:sp>
        <p:nvSpPr>
          <p:cNvPr id="652" name="Google Shape;652;p50"/>
          <p:cNvSpPr txBox="1"/>
          <p:nvPr>
            <p:ph idx="1" type="subTitle"/>
          </p:nvPr>
        </p:nvSpPr>
        <p:spPr>
          <a:xfrm>
            <a:off x="349135" y="4314307"/>
            <a:ext cx="6467600" cy="1906400"/>
          </a:xfrm>
          <a:prstGeom prst="rect">
            <a:avLst/>
          </a:prstGeom>
          <a:noFill/>
          <a:ln>
            <a:noFill/>
          </a:ln>
        </p:spPr>
        <p:txBody>
          <a:bodyPr anchorCtr="0" anchor="t" bIns="34275" lIns="68575" spcFirstLastPara="1" rIns="68575" wrap="square" tIns="34275">
            <a:normAutofit/>
          </a:bodyPr>
          <a:lstStyle/>
          <a:p>
            <a:pPr indent="0" lvl="0" marL="126997" rtl="0" algn="ctr">
              <a:lnSpc>
                <a:spcPct val="90000"/>
              </a:lnSpc>
              <a:spcBef>
                <a:spcPts val="1067"/>
              </a:spcBef>
              <a:spcAft>
                <a:spcPts val="0"/>
              </a:spcAft>
              <a:buSzPts val="1800"/>
              <a:buNone/>
            </a:pPr>
            <a:r>
              <a:rPr lang="id-ID">
                <a:solidFill>
                  <a:srgbClr val="A5A5A5"/>
                </a:solidFill>
                <a:latin typeface="Candara"/>
                <a:ea typeface="Candara"/>
                <a:cs typeface="Candara"/>
                <a:sym typeface="Candara"/>
              </a:rPr>
              <a:t>20 MENIT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1"/>
          <p:cNvSpPr txBox="1"/>
          <p:nvPr>
            <p:ph type="title"/>
          </p:nvPr>
        </p:nvSpPr>
        <p:spPr>
          <a:xfrm>
            <a:off x="5156614" y="1110010"/>
            <a:ext cx="6190835" cy="80191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id-ID" sz="4400">
                <a:latin typeface="Candara"/>
                <a:ea typeface="Candara"/>
                <a:cs typeface="Candara"/>
                <a:sym typeface="Candara"/>
              </a:rPr>
              <a:t>INSTRUKSI</a:t>
            </a:r>
            <a:endParaRPr/>
          </a:p>
        </p:txBody>
      </p:sp>
      <p:sp>
        <p:nvSpPr>
          <p:cNvPr id="658" name="Google Shape;658;p51"/>
          <p:cNvSpPr txBox="1"/>
          <p:nvPr>
            <p:ph idx="1" type="body"/>
          </p:nvPr>
        </p:nvSpPr>
        <p:spPr>
          <a:xfrm>
            <a:off x="5169316" y="2043297"/>
            <a:ext cx="6190834" cy="3704694"/>
          </a:xfrm>
          <a:prstGeom prst="rect">
            <a:avLst/>
          </a:prstGeom>
          <a:noFill/>
          <a:ln cap="flat" cmpd="sng" w="28575">
            <a:solidFill>
              <a:srgbClr val="0070C0"/>
            </a:solidFill>
            <a:prstDash val="dash"/>
            <a:round/>
            <a:headEnd len="sm" w="sm" type="none"/>
            <a:tailEnd len="sm" w="sm" type="none"/>
          </a:ln>
        </p:spPr>
        <p:txBody>
          <a:bodyPr anchorCtr="0" anchor="t" bIns="45700" lIns="91425" spcFirstLastPara="1" rIns="91425" wrap="square" tIns="45700">
            <a:normAutofit/>
          </a:bodyPr>
          <a:lstStyle/>
          <a:p>
            <a:pPr indent="-342900" lvl="0" marL="571500" rtl="0" algn="l">
              <a:lnSpc>
                <a:spcPct val="90000"/>
              </a:lnSpc>
              <a:spcBef>
                <a:spcPts val="1000"/>
              </a:spcBef>
              <a:spcAft>
                <a:spcPts val="0"/>
              </a:spcAft>
              <a:buSzPts val="2400"/>
              <a:buAutoNum type="arabicPeriod"/>
            </a:pPr>
            <a:r>
              <a:rPr lang="id-ID">
                <a:solidFill>
                  <a:schemeClr val="dk1"/>
                </a:solidFill>
                <a:latin typeface="Candara"/>
                <a:ea typeface="Candara"/>
                <a:cs typeface="Candara"/>
                <a:sym typeface="Candara"/>
              </a:rPr>
              <a:t>Peserta dibagi kelompok berdasarkan peranannya, yaitu kelompok pengawas, kepala sekolah dan pendidik.</a:t>
            </a:r>
            <a:endParaRPr/>
          </a:p>
          <a:p>
            <a:pPr indent="-342900" lvl="0" marL="571500" rtl="0" algn="l">
              <a:lnSpc>
                <a:spcPct val="90000"/>
              </a:lnSpc>
              <a:spcBef>
                <a:spcPts val="1000"/>
              </a:spcBef>
              <a:spcAft>
                <a:spcPts val="0"/>
              </a:spcAft>
              <a:buSzPts val="2400"/>
              <a:buFont typeface="Arial"/>
              <a:buAutoNum type="arabicPeriod"/>
            </a:pPr>
            <a:r>
              <a:rPr lang="id-ID" u="none" strike="noStrike">
                <a:solidFill>
                  <a:schemeClr val="dk1"/>
                </a:solidFill>
                <a:latin typeface="Candara"/>
                <a:ea typeface="Candara"/>
                <a:cs typeface="Candara"/>
                <a:sym typeface="Candara"/>
              </a:rPr>
              <a:t>Setiap kelompok merancang  rencana aktivitas di dalam pengembangan komunitas belajar keberlanjutan sesuai dengan peranannya masing-masing. </a:t>
            </a:r>
            <a:endParaRPr/>
          </a:p>
          <a:p>
            <a:pPr indent="-457200" lvl="0" marL="685800" rtl="0" algn="l">
              <a:lnSpc>
                <a:spcPct val="90000"/>
              </a:lnSpc>
              <a:spcBef>
                <a:spcPts val="1000"/>
              </a:spcBef>
              <a:spcAft>
                <a:spcPts val="0"/>
              </a:spcAft>
              <a:buSzPts val="2400"/>
              <a:buFont typeface="Arial"/>
              <a:buAutoNum type="arabicPeriod"/>
            </a:pPr>
            <a:r>
              <a:rPr lang="id-ID">
                <a:solidFill>
                  <a:schemeClr val="dk1"/>
                </a:solidFill>
                <a:latin typeface="Candara"/>
                <a:ea typeface="Candara"/>
                <a:cs typeface="Candara"/>
                <a:sym typeface="Candara"/>
              </a:rPr>
              <a:t>Bekerja dalam kelompok selama 30 menit.</a:t>
            </a:r>
            <a:endParaRPr/>
          </a:p>
          <a:p>
            <a:pPr indent="0" lvl="0" marL="228600" rtl="0" algn="l">
              <a:lnSpc>
                <a:spcPct val="90000"/>
              </a:lnSpc>
              <a:spcBef>
                <a:spcPts val="1000"/>
              </a:spcBef>
              <a:spcAft>
                <a:spcPts val="0"/>
              </a:spcAft>
              <a:buSzPts val="2400"/>
              <a:buNone/>
            </a:pPr>
            <a:r>
              <a:t/>
            </a:r>
            <a:endParaRPr>
              <a:solidFill>
                <a:schemeClr val="dk1"/>
              </a:solidFill>
              <a:latin typeface="Candara"/>
              <a:ea typeface="Candara"/>
              <a:cs typeface="Candara"/>
              <a:sym typeface="Candara"/>
            </a:endParaRPr>
          </a:p>
          <a:p>
            <a:pPr indent="0" lvl="0" marL="228600" rtl="0" algn="l">
              <a:lnSpc>
                <a:spcPct val="90000"/>
              </a:lnSpc>
              <a:spcBef>
                <a:spcPts val="1000"/>
              </a:spcBef>
              <a:spcAft>
                <a:spcPts val="0"/>
              </a:spcAft>
              <a:buSzPts val="2400"/>
              <a:buNone/>
            </a:pPr>
            <a:r>
              <a:t/>
            </a:r>
            <a:endParaRPr>
              <a:solidFill>
                <a:schemeClr val="dk1"/>
              </a:solidFill>
              <a:latin typeface="Candara"/>
              <a:ea typeface="Candara"/>
              <a:cs typeface="Candara"/>
              <a:sym typeface="Candara"/>
            </a:endParaRPr>
          </a:p>
          <a:p>
            <a:pPr indent="-304800" lvl="0" marL="685800" rtl="0" algn="l">
              <a:lnSpc>
                <a:spcPct val="90000"/>
              </a:lnSpc>
              <a:spcBef>
                <a:spcPts val="1000"/>
              </a:spcBef>
              <a:spcAft>
                <a:spcPts val="0"/>
              </a:spcAft>
              <a:buSzPts val="2400"/>
              <a:buNone/>
            </a:pPr>
            <a:r>
              <a:t/>
            </a:r>
            <a:endParaRPr>
              <a:solidFill>
                <a:schemeClr val="dk1"/>
              </a:solidFill>
              <a:latin typeface="Candara"/>
              <a:ea typeface="Candara"/>
              <a:cs typeface="Candara"/>
              <a:sym typeface="Candara"/>
            </a:endParaRPr>
          </a:p>
        </p:txBody>
      </p:sp>
      <p:pic>
        <p:nvPicPr>
          <p:cNvPr id="659" name="Google Shape;659;p51"/>
          <p:cNvPicPr preferRelativeResize="0"/>
          <p:nvPr/>
        </p:nvPicPr>
        <p:blipFill rotWithShape="1">
          <a:blip r:embed="rId3">
            <a:alphaModFix/>
          </a:blip>
          <a:srcRect b="0" l="0" r="0" t="0"/>
          <a:stretch/>
        </p:blipFill>
        <p:spPr>
          <a:xfrm>
            <a:off x="638331" y="2358787"/>
            <a:ext cx="4343400" cy="3136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52"/>
          <p:cNvSpPr txBox="1"/>
          <p:nvPr>
            <p:ph idx="1" type="body"/>
          </p:nvPr>
        </p:nvSpPr>
        <p:spPr>
          <a:xfrm>
            <a:off x="884524" y="1287602"/>
            <a:ext cx="10567961" cy="1500569"/>
          </a:xfrm>
          <a:prstGeom prst="rect">
            <a:avLst/>
          </a:prstGeom>
          <a:noFill/>
          <a:ln>
            <a:noFill/>
          </a:ln>
        </p:spPr>
        <p:txBody>
          <a:bodyPr anchorCtr="0" anchor="t" bIns="34275" lIns="68575" spcFirstLastPara="1" rIns="68575" wrap="square" tIns="34275">
            <a:normAutofit/>
          </a:bodyPr>
          <a:lstStyle/>
          <a:p>
            <a:pPr indent="0" lvl="0" marL="269875" rtl="0" algn="l">
              <a:lnSpc>
                <a:spcPct val="90000"/>
              </a:lnSpc>
              <a:spcBef>
                <a:spcPts val="1067"/>
              </a:spcBef>
              <a:spcAft>
                <a:spcPts val="0"/>
              </a:spcAft>
              <a:buSzPts val="1800"/>
              <a:buNone/>
            </a:pPr>
            <a:r>
              <a:rPr lang="id-ID" sz="2400">
                <a:solidFill>
                  <a:srgbClr val="000000"/>
                </a:solidFill>
                <a:latin typeface="Candara"/>
                <a:ea typeface="Candara"/>
                <a:cs typeface="Candara"/>
                <a:sym typeface="Candara"/>
              </a:rPr>
              <a:t>Silakan peserta mengunduh </a:t>
            </a:r>
            <a:r>
              <a:rPr b="1" lang="id-ID">
                <a:solidFill>
                  <a:srgbClr val="000000"/>
                </a:solidFill>
                <a:latin typeface="Candara"/>
                <a:ea typeface="Candara"/>
                <a:cs typeface="Candara"/>
                <a:sym typeface="Candara"/>
              </a:rPr>
              <a:t>Lembar Rancangan Aktivitas Pengembangan Komunitas Belajar</a:t>
            </a:r>
            <a:endParaRPr/>
          </a:p>
          <a:p>
            <a:pPr indent="0" lvl="0" marL="0" rtl="0" algn="l">
              <a:lnSpc>
                <a:spcPct val="90000"/>
              </a:lnSpc>
              <a:spcBef>
                <a:spcPts val="1067"/>
              </a:spcBef>
              <a:spcAft>
                <a:spcPts val="0"/>
              </a:spcAft>
              <a:buSzPts val="1800"/>
              <a:buNone/>
            </a:pPr>
            <a:r>
              <a:t/>
            </a:r>
            <a:endParaRPr/>
          </a:p>
        </p:txBody>
      </p:sp>
      <p:pic>
        <p:nvPicPr>
          <p:cNvPr id="665" name="Google Shape;665;p52"/>
          <p:cNvPicPr preferRelativeResize="0"/>
          <p:nvPr/>
        </p:nvPicPr>
        <p:blipFill rotWithShape="1">
          <a:blip r:embed="rId3">
            <a:alphaModFix/>
          </a:blip>
          <a:srcRect b="3378" l="2160" r="0" t="9950"/>
          <a:stretch/>
        </p:blipFill>
        <p:spPr>
          <a:xfrm>
            <a:off x="1294151" y="2833938"/>
            <a:ext cx="9948472" cy="3312030"/>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352"/>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53"/>
          <p:cNvSpPr txBox="1"/>
          <p:nvPr>
            <p:ph idx="1" type="body"/>
          </p:nvPr>
        </p:nvSpPr>
        <p:spPr>
          <a:xfrm>
            <a:off x="613347" y="1744799"/>
            <a:ext cx="5695603" cy="4098781"/>
          </a:xfrm>
          <a:prstGeom prst="rect">
            <a:avLst/>
          </a:prstGeom>
          <a:noFill/>
          <a:ln>
            <a:noFill/>
          </a:ln>
        </p:spPr>
        <p:txBody>
          <a:bodyPr anchorCtr="1" anchor="ctr" bIns="45700" lIns="91425" spcFirstLastPara="1" rIns="91425" wrap="square" tIns="45700">
            <a:normAutofit/>
          </a:bodyPr>
          <a:lstStyle/>
          <a:p>
            <a:pPr indent="0" lvl="0" marL="114300" rtl="0" algn="ctr">
              <a:lnSpc>
                <a:spcPct val="90000"/>
              </a:lnSpc>
              <a:spcBef>
                <a:spcPts val="1000"/>
              </a:spcBef>
              <a:spcAft>
                <a:spcPts val="0"/>
              </a:spcAft>
              <a:buSzPts val="1800"/>
              <a:buNone/>
            </a:pPr>
            <a:r>
              <a:rPr b="1" lang="id-ID" sz="6000"/>
              <a:t>ELABORASI </a:t>
            </a:r>
            <a:r>
              <a:rPr b="1" lang="id-ID" sz="6000" u="sng"/>
              <a:t>PEMAHAMAN</a:t>
            </a:r>
            <a:endParaRPr/>
          </a:p>
          <a:p>
            <a:pPr indent="0" lvl="0" marL="114300" rtl="0" algn="ctr">
              <a:lnSpc>
                <a:spcPct val="90000"/>
              </a:lnSpc>
              <a:spcBef>
                <a:spcPts val="1000"/>
              </a:spcBef>
              <a:spcAft>
                <a:spcPts val="0"/>
              </a:spcAft>
              <a:buSzPts val="1800"/>
              <a:buNone/>
            </a:pPr>
            <a:r>
              <a:rPr lang="id-ID" sz="2000">
                <a:solidFill>
                  <a:srgbClr val="757070"/>
                </a:solidFill>
              </a:rPr>
              <a:t>50 MENIT</a:t>
            </a:r>
            <a:endParaRPr/>
          </a:p>
        </p:txBody>
      </p:sp>
      <p:pic>
        <p:nvPicPr>
          <p:cNvPr id="671" name="Google Shape;671;p53"/>
          <p:cNvPicPr preferRelativeResize="0"/>
          <p:nvPr/>
        </p:nvPicPr>
        <p:blipFill rotWithShape="1">
          <a:blip r:embed="rId3">
            <a:alphaModFix/>
          </a:blip>
          <a:srcRect b="0" l="0" r="0" t="0"/>
          <a:stretch/>
        </p:blipFill>
        <p:spPr>
          <a:xfrm>
            <a:off x="7485419" y="1744799"/>
            <a:ext cx="4231716" cy="36666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4"/>
          <p:cNvSpPr txBox="1"/>
          <p:nvPr>
            <p:ph type="title"/>
          </p:nvPr>
        </p:nvSpPr>
        <p:spPr>
          <a:xfrm>
            <a:off x="831850" y="1110010"/>
            <a:ext cx="10515600" cy="58387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id-ID" sz="4800"/>
              <a:t>Instruksi</a:t>
            </a:r>
            <a:endParaRPr/>
          </a:p>
        </p:txBody>
      </p:sp>
      <p:sp>
        <p:nvSpPr>
          <p:cNvPr id="677" name="Google Shape;677;p54"/>
          <p:cNvSpPr txBox="1"/>
          <p:nvPr>
            <p:ph idx="1" type="body"/>
          </p:nvPr>
        </p:nvSpPr>
        <p:spPr>
          <a:xfrm>
            <a:off x="419725" y="1693889"/>
            <a:ext cx="6940445" cy="4542019"/>
          </a:xfrm>
          <a:prstGeom prst="rect">
            <a:avLst/>
          </a:prstGeom>
          <a:noFill/>
          <a:ln cap="flat" cmpd="sng" w="28575">
            <a:solidFill>
              <a:srgbClr val="00B0F0"/>
            </a:solidFill>
            <a:prstDash val="dash"/>
            <a:round/>
            <a:headEnd len="sm" w="sm" type="none"/>
            <a:tailEnd len="sm" w="sm" type="none"/>
          </a:ln>
        </p:spPr>
        <p:txBody>
          <a:bodyPr anchorCtr="1" anchor="ctr" bIns="45700" lIns="91425" spcFirstLastPara="1" rIns="91425" wrap="square" tIns="45700">
            <a:noAutofit/>
          </a:bodyPr>
          <a:lstStyle/>
          <a:p>
            <a:pPr indent="-342900" lvl="0" marL="342900" rtl="0" algn="l">
              <a:lnSpc>
                <a:spcPct val="90000"/>
              </a:lnSpc>
              <a:spcBef>
                <a:spcPts val="0"/>
              </a:spcBef>
              <a:spcAft>
                <a:spcPts val="0"/>
              </a:spcAft>
              <a:buSzPts val="1800"/>
              <a:buFont typeface="Arial"/>
              <a:buAutoNum type="arabicPeriod"/>
            </a:pPr>
            <a:r>
              <a:rPr b="0" i="0" lang="id-ID" sz="2000" u="none" strike="noStrike">
                <a:solidFill>
                  <a:schemeClr val="dk1"/>
                </a:solidFill>
                <a:latin typeface="Candara"/>
                <a:ea typeface="Candara"/>
                <a:cs typeface="Candara"/>
                <a:sym typeface="Candara"/>
              </a:rPr>
              <a:t>Pada sesi ini, Bapak/Ibu akan melakukan presentasi hasil dari Demontrasi Kontekstual dengan metode </a:t>
            </a:r>
            <a:r>
              <a:rPr b="0" i="1" lang="id-ID" sz="2000" u="none" strike="noStrike">
                <a:solidFill>
                  <a:schemeClr val="dk1"/>
                </a:solidFill>
                <a:latin typeface="Candara"/>
                <a:ea typeface="Candara"/>
                <a:cs typeface="Candara"/>
                <a:sym typeface="Candara"/>
              </a:rPr>
              <a:t>Gallery Walk</a:t>
            </a:r>
            <a:r>
              <a:rPr b="0" i="0" lang="id-ID" sz="2000" u="none" strike="noStrike">
                <a:solidFill>
                  <a:schemeClr val="dk1"/>
                </a:solidFill>
                <a:latin typeface="Candara"/>
                <a:ea typeface="Candara"/>
                <a:cs typeface="Candara"/>
                <a:sym typeface="Candara"/>
              </a:rPr>
              <a:t>.</a:t>
            </a:r>
            <a:endParaRPr/>
          </a:p>
          <a:p>
            <a:pPr indent="-342900" lvl="0" marL="342900" rtl="0" algn="l">
              <a:lnSpc>
                <a:spcPct val="90000"/>
              </a:lnSpc>
              <a:spcBef>
                <a:spcPts val="0"/>
              </a:spcBef>
              <a:spcAft>
                <a:spcPts val="0"/>
              </a:spcAft>
              <a:buSzPts val="1800"/>
              <a:buFont typeface="Arial"/>
              <a:buAutoNum type="arabicPeriod"/>
            </a:pPr>
            <a:r>
              <a:rPr lang="id-ID" sz="2000" u="none" strike="noStrike">
                <a:solidFill>
                  <a:schemeClr val="dk1"/>
                </a:solidFill>
                <a:latin typeface="Candara"/>
                <a:ea typeface="Candara"/>
                <a:cs typeface="Candara"/>
                <a:sym typeface="Candara"/>
              </a:rPr>
              <a:t>Setiap kelompok silakan menentukan 1 orang yang akan menjadi presenter dan tetap tinggal di kelompoknya, sementara anggota kelompok lain bertugas sebagai reporter yang akan berkeliling ke kelompok lain untuk mencari informasi.</a:t>
            </a:r>
            <a:endParaRPr sz="2000" u="none" strike="noStrike">
              <a:solidFill>
                <a:schemeClr val="dk1"/>
              </a:solidFill>
              <a:latin typeface="Candara"/>
              <a:ea typeface="Candara"/>
              <a:cs typeface="Candara"/>
              <a:sym typeface="Candara"/>
            </a:endParaRPr>
          </a:p>
          <a:p>
            <a:pPr indent="-342900" lvl="0" marL="342900" rtl="0" algn="just">
              <a:lnSpc>
                <a:spcPct val="90000"/>
              </a:lnSpc>
              <a:spcBef>
                <a:spcPts val="1000"/>
              </a:spcBef>
              <a:spcAft>
                <a:spcPts val="0"/>
              </a:spcAft>
              <a:buSzPts val="2400"/>
              <a:buAutoNum type="alphaLcPeriod"/>
            </a:pPr>
            <a:r>
              <a:rPr lang="id-ID" sz="2000">
                <a:solidFill>
                  <a:schemeClr val="dk1"/>
                </a:solidFill>
                <a:latin typeface="Candara"/>
                <a:ea typeface="Candara"/>
                <a:cs typeface="Candara"/>
                <a:sym typeface="Candara"/>
              </a:rPr>
              <a:t>Tugas presenter adalah menjelaskan hasil diskusi kelompoknya kepada kelompok lain yang datang</a:t>
            </a:r>
            <a:endParaRPr sz="2000">
              <a:solidFill>
                <a:schemeClr val="dk1"/>
              </a:solidFill>
              <a:latin typeface="Candara"/>
              <a:ea typeface="Candara"/>
              <a:cs typeface="Candara"/>
              <a:sym typeface="Candara"/>
            </a:endParaRPr>
          </a:p>
          <a:p>
            <a:pPr indent="-342900" lvl="0" marL="342900" rtl="0" algn="just">
              <a:lnSpc>
                <a:spcPct val="90000"/>
              </a:lnSpc>
              <a:spcBef>
                <a:spcPts val="1000"/>
              </a:spcBef>
              <a:spcAft>
                <a:spcPts val="0"/>
              </a:spcAft>
              <a:buSzPts val="2400"/>
              <a:buAutoNum type="alphaLcPeriod"/>
            </a:pPr>
            <a:r>
              <a:rPr lang="id-ID" sz="2000">
                <a:solidFill>
                  <a:schemeClr val="dk1"/>
                </a:solidFill>
                <a:latin typeface="Candara"/>
                <a:ea typeface="Candara"/>
                <a:cs typeface="Candara"/>
                <a:sym typeface="Candara"/>
              </a:rPr>
              <a:t>Tugas reporter adalah menggali informasi dan mencatat hasil pembelajaran di kelompok lain untuk memperkaya pembelajaran</a:t>
            </a:r>
            <a:endParaRPr b="0" i="0" sz="2000" u="none" strike="noStrike">
              <a:solidFill>
                <a:schemeClr val="dk1"/>
              </a:solidFill>
              <a:latin typeface="Candara"/>
              <a:ea typeface="Candara"/>
              <a:cs typeface="Candara"/>
              <a:sym typeface="Candara"/>
            </a:endParaRPr>
          </a:p>
          <a:p>
            <a:pPr indent="-269875" lvl="0" marL="269875" rtl="0" algn="just">
              <a:lnSpc>
                <a:spcPct val="90000"/>
              </a:lnSpc>
              <a:spcBef>
                <a:spcPts val="1000"/>
              </a:spcBef>
              <a:spcAft>
                <a:spcPts val="0"/>
              </a:spcAft>
              <a:buSzPts val="2400"/>
              <a:buNone/>
            </a:pPr>
            <a:r>
              <a:rPr lang="id-ID" sz="2000">
                <a:solidFill>
                  <a:schemeClr val="dk1"/>
                </a:solidFill>
                <a:latin typeface="Candara"/>
                <a:ea typeface="Candara"/>
                <a:cs typeface="Candara"/>
                <a:sym typeface="Candara"/>
              </a:rPr>
              <a:t>3. Waktu yang digunakan untuk belajar di satu kelompok adalah 5 menit, setelah itu berpindah ke kelompok yang lain.</a:t>
            </a:r>
            <a:endParaRPr sz="2000">
              <a:solidFill>
                <a:schemeClr val="dk1"/>
              </a:solidFill>
              <a:latin typeface="Candara"/>
              <a:ea typeface="Candara"/>
              <a:cs typeface="Candara"/>
              <a:sym typeface="Candara"/>
            </a:endParaRPr>
          </a:p>
        </p:txBody>
      </p:sp>
      <p:graphicFrame>
        <p:nvGraphicFramePr>
          <p:cNvPr id="678" name="Google Shape;678;p54"/>
          <p:cNvGraphicFramePr/>
          <p:nvPr/>
        </p:nvGraphicFramePr>
        <p:xfrm>
          <a:off x="7470099" y="3117954"/>
          <a:ext cx="3000000" cy="3000000"/>
        </p:xfrm>
        <a:graphic>
          <a:graphicData uri="http://schemas.openxmlformats.org/drawingml/2006/table">
            <a:tbl>
              <a:tblPr bandRow="1" firstCol="1" firstRow="1">
                <a:noFill/>
                <a:tableStyleId>{F78DCB3E-B6EF-4E7A-A3A8-8F423FB54C12}</a:tableStyleId>
              </a:tblPr>
              <a:tblGrid>
                <a:gridCol w="1384000"/>
                <a:gridCol w="1267725"/>
                <a:gridCol w="1650450"/>
              </a:tblGrid>
              <a:tr h="457025">
                <a:tc>
                  <a:txBody>
                    <a:bodyPr/>
                    <a:lstStyle/>
                    <a:p>
                      <a:pPr indent="7938" lvl="0" marL="0" marR="0" rtl="0" algn="ctr">
                        <a:lnSpc>
                          <a:spcPct val="100000"/>
                        </a:lnSpc>
                        <a:spcBef>
                          <a:spcPts val="0"/>
                        </a:spcBef>
                        <a:spcAft>
                          <a:spcPts val="0"/>
                        </a:spcAft>
                        <a:buClr>
                          <a:srgbClr val="000000"/>
                        </a:buClr>
                        <a:buSzPts val="1100"/>
                        <a:buFont typeface="Arial"/>
                        <a:buNone/>
                      </a:pPr>
                      <a:r>
                        <a:rPr lang="id-ID" sz="1100" u="none" cap="none" strike="noStrike"/>
                        <a:t>KELOMPOK</a:t>
                      </a:r>
                      <a:endParaRPr sz="1100" u="none" cap="none" strike="noStrike">
                        <a:latin typeface="Candara"/>
                        <a:ea typeface="Candara"/>
                        <a:cs typeface="Candara"/>
                        <a:sym typeface="Candara"/>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lang="id-ID" sz="1100" u="none" cap="none" strike="noStrike"/>
                        <a:t>REPORTER 1</a:t>
                      </a:r>
                      <a:endParaRPr sz="1100" u="none" cap="none" strike="noStrike">
                        <a:latin typeface="Candara"/>
                        <a:ea typeface="Candara"/>
                        <a:cs typeface="Candara"/>
                        <a:sym typeface="Candara"/>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lang="id-ID" sz="1100" u="none" cap="none" strike="noStrike"/>
                        <a:t>REPORTER 2</a:t>
                      </a:r>
                      <a:endParaRPr sz="1100" u="none" cap="none" strike="noStrike">
                        <a:latin typeface="Candara"/>
                        <a:ea typeface="Candara"/>
                        <a:cs typeface="Candara"/>
                        <a:sym typeface="Candara"/>
                      </a:endParaRPr>
                    </a:p>
                  </a:txBody>
                  <a:tcPr marT="0" marB="0" marR="68575" marL="68575" anchor="ctr"/>
                </a:tc>
              </a:tr>
              <a:tr h="457025">
                <a:tc>
                  <a:txBody>
                    <a:bodyPr/>
                    <a:lstStyle/>
                    <a:p>
                      <a:pPr indent="0" lvl="0" marL="0" marR="0" rtl="0" algn="just">
                        <a:lnSpc>
                          <a:spcPct val="100000"/>
                        </a:lnSpc>
                        <a:spcBef>
                          <a:spcPts val="0"/>
                        </a:spcBef>
                        <a:spcAft>
                          <a:spcPts val="0"/>
                        </a:spcAft>
                        <a:buClr>
                          <a:srgbClr val="000000"/>
                        </a:buClr>
                        <a:buSzPts val="1100"/>
                        <a:buFont typeface="Arial"/>
                        <a:buNone/>
                      </a:pPr>
                      <a:r>
                        <a:rPr lang="id-ID" sz="1100" u="none" cap="none" strike="noStrike"/>
                        <a:t>PENGAWAS</a:t>
                      </a:r>
                      <a:endParaRPr sz="1100" u="none" cap="none" strike="noStrike">
                        <a:latin typeface="Candara"/>
                        <a:ea typeface="Candara"/>
                        <a:cs typeface="Candara"/>
                        <a:sym typeface="Candara"/>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lang="id-ID" sz="1100" u="none" cap="none" strike="noStrike"/>
                        <a:t>GURU</a:t>
                      </a:r>
                      <a:endParaRPr sz="1100" u="none" cap="none" strike="noStrike">
                        <a:latin typeface="Candara"/>
                        <a:ea typeface="Candara"/>
                        <a:cs typeface="Candara"/>
                        <a:sym typeface="Candara"/>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lang="id-ID" sz="1100" u="none" cap="none" strike="noStrike"/>
                        <a:t>KEPALA SEKOLAH</a:t>
                      </a:r>
                      <a:endParaRPr sz="1100" u="none" cap="none" strike="noStrike">
                        <a:latin typeface="Candara"/>
                        <a:ea typeface="Candara"/>
                        <a:cs typeface="Candara"/>
                        <a:sym typeface="Candara"/>
                      </a:endParaRPr>
                    </a:p>
                  </a:txBody>
                  <a:tcPr marT="0" marB="0" marR="68575" marL="68575" anchor="ctr"/>
                </a:tc>
              </a:tr>
              <a:tr h="457025">
                <a:tc>
                  <a:txBody>
                    <a:bodyPr/>
                    <a:lstStyle/>
                    <a:p>
                      <a:pPr indent="0" lvl="0" marL="0" marR="0" rtl="0" algn="just">
                        <a:lnSpc>
                          <a:spcPct val="100000"/>
                        </a:lnSpc>
                        <a:spcBef>
                          <a:spcPts val="0"/>
                        </a:spcBef>
                        <a:spcAft>
                          <a:spcPts val="0"/>
                        </a:spcAft>
                        <a:buClr>
                          <a:srgbClr val="000000"/>
                        </a:buClr>
                        <a:buSzPts val="1100"/>
                        <a:buFont typeface="Arial"/>
                        <a:buNone/>
                      </a:pPr>
                      <a:r>
                        <a:rPr lang="id-ID" sz="1100" u="none" cap="none" strike="noStrike"/>
                        <a:t>KEPALA SEKOLAH</a:t>
                      </a:r>
                      <a:endParaRPr sz="1100" u="none" cap="none" strike="noStrike">
                        <a:latin typeface="Candara"/>
                        <a:ea typeface="Candara"/>
                        <a:cs typeface="Candara"/>
                        <a:sym typeface="Candara"/>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lang="id-ID" sz="1100" u="none" cap="none" strike="noStrike"/>
                        <a:t>PENGAWAS</a:t>
                      </a:r>
                      <a:endParaRPr sz="1100" u="none" cap="none" strike="noStrike">
                        <a:latin typeface="Candara"/>
                        <a:ea typeface="Candara"/>
                        <a:cs typeface="Candara"/>
                        <a:sym typeface="Candara"/>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lang="id-ID" sz="1100" u="none" cap="none" strike="noStrike"/>
                        <a:t>GURU</a:t>
                      </a:r>
                      <a:endParaRPr sz="1100" u="none" cap="none" strike="noStrike">
                        <a:latin typeface="Candara"/>
                        <a:ea typeface="Candara"/>
                        <a:cs typeface="Candara"/>
                        <a:sym typeface="Candara"/>
                      </a:endParaRPr>
                    </a:p>
                  </a:txBody>
                  <a:tcPr marT="0" marB="0" marR="68575" marL="68575" anchor="ctr"/>
                </a:tc>
              </a:tr>
              <a:tr h="457025">
                <a:tc>
                  <a:txBody>
                    <a:bodyPr/>
                    <a:lstStyle/>
                    <a:p>
                      <a:pPr indent="0" lvl="0" marL="0" marR="0" rtl="0" algn="just">
                        <a:lnSpc>
                          <a:spcPct val="100000"/>
                        </a:lnSpc>
                        <a:spcBef>
                          <a:spcPts val="0"/>
                        </a:spcBef>
                        <a:spcAft>
                          <a:spcPts val="0"/>
                        </a:spcAft>
                        <a:buClr>
                          <a:srgbClr val="000000"/>
                        </a:buClr>
                        <a:buSzPts val="1100"/>
                        <a:buFont typeface="Arial"/>
                        <a:buNone/>
                      </a:pPr>
                      <a:r>
                        <a:rPr lang="id-ID" sz="1100" u="none" cap="none" strike="noStrike"/>
                        <a:t>GURU</a:t>
                      </a:r>
                      <a:endParaRPr sz="1100" u="none" cap="none" strike="noStrike">
                        <a:latin typeface="Candara"/>
                        <a:ea typeface="Candara"/>
                        <a:cs typeface="Candara"/>
                        <a:sym typeface="Candara"/>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lang="id-ID" sz="1100" u="none" cap="none" strike="noStrike"/>
                        <a:t>KEPALA SEKOLAH</a:t>
                      </a:r>
                      <a:endParaRPr sz="1100" u="none" cap="none" strike="noStrike">
                        <a:latin typeface="Candara"/>
                        <a:ea typeface="Candara"/>
                        <a:cs typeface="Candara"/>
                        <a:sym typeface="Candara"/>
                      </a:endParaRPr>
                    </a:p>
                  </a:txBody>
                  <a:tcPr marT="0" marB="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lang="id-ID" sz="1100" u="none" cap="none" strike="noStrike"/>
                        <a:t>PENGAWAS</a:t>
                      </a:r>
                      <a:endParaRPr sz="1100" u="none" cap="none" strike="noStrike">
                        <a:latin typeface="Candara"/>
                        <a:ea typeface="Candara"/>
                        <a:cs typeface="Candara"/>
                        <a:sym typeface="Candara"/>
                      </a:endParaRPr>
                    </a:p>
                  </a:txBody>
                  <a:tcPr marT="0" marB="0" marR="68575" marL="68575" anchor="ct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55"/>
          <p:cNvSpPr txBox="1"/>
          <p:nvPr>
            <p:ph type="title"/>
          </p:nvPr>
        </p:nvSpPr>
        <p:spPr>
          <a:xfrm>
            <a:off x="831851" y="1110011"/>
            <a:ext cx="10515600" cy="8020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83333"/>
              <a:buFont typeface="Calibri"/>
              <a:buNone/>
            </a:pPr>
            <a:r>
              <a:rPr lang="id-ID"/>
              <a:t>Revisi Rancangan</a:t>
            </a:r>
            <a:endParaRPr/>
          </a:p>
        </p:txBody>
      </p:sp>
      <p:sp>
        <p:nvSpPr>
          <p:cNvPr id="684" name="Google Shape;684;p55"/>
          <p:cNvSpPr txBox="1"/>
          <p:nvPr>
            <p:ph idx="1" type="body"/>
          </p:nvPr>
        </p:nvSpPr>
        <p:spPr>
          <a:xfrm>
            <a:off x="651969" y="2028305"/>
            <a:ext cx="6498339" cy="4061600"/>
          </a:xfrm>
          <a:prstGeom prst="rect">
            <a:avLst/>
          </a:prstGeom>
          <a:noFill/>
          <a:ln>
            <a:noFill/>
          </a:ln>
        </p:spPr>
        <p:txBody>
          <a:bodyPr anchorCtr="0" anchor="t" bIns="34275" lIns="68575" spcFirstLastPara="1" rIns="68575" wrap="square" tIns="34275">
            <a:normAutofit/>
          </a:bodyPr>
          <a:lstStyle/>
          <a:p>
            <a:pPr indent="-342900" lvl="0" marL="647693" rtl="0" algn="l">
              <a:lnSpc>
                <a:spcPct val="90000"/>
              </a:lnSpc>
              <a:spcBef>
                <a:spcPts val="1067"/>
              </a:spcBef>
              <a:spcAft>
                <a:spcPts val="0"/>
              </a:spcAft>
              <a:buSzPts val="1800"/>
              <a:buAutoNum type="arabicPeriod"/>
            </a:pPr>
            <a:r>
              <a:rPr lang="id-ID">
                <a:solidFill>
                  <a:schemeClr val="dk1"/>
                </a:solidFill>
                <a:latin typeface="Candara"/>
                <a:ea typeface="Candara"/>
                <a:cs typeface="Candara"/>
                <a:sym typeface="Candara"/>
              </a:rPr>
              <a:t>Setelah aktivitas berbagi selesai dilakukan, reporter dipersilahkan untuk kembali ke kelompok masing-masing dan mempresentasikan informasi yang didapatkan kepada anggota kelompok yang bertugas menjaga pos (presenter) selama 15 menit.</a:t>
            </a:r>
            <a:endParaRPr/>
          </a:p>
          <a:p>
            <a:pPr indent="-342900" lvl="0" marL="647693" rtl="0" algn="l">
              <a:lnSpc>
                <a:spcPct val="90000"/>
              </a:lnSpc>
              <a:spcBef>
                <a:spcPts val="1067"/>
              </a:spcBef>
              <a:spcAft>
                <a:spcPts val="0"/>
              </a:spcAft>
              <a:buSzPts val="1800"/>
              <a:buAutoNum type="arabicPeriod"/>
            </a:pPr>
            <a:r>
              <a:rPr lang="id-ID">
                <a:solidFill>
                  <a:schemeClr val="dk1"/>
                </a:solidFill>
                <a:latin typeface="Candara"/>
                <a:ea typeface="Candara"/>
                <a:cs typeface="Candara"/>
                <a:sym typeface="Candara"/>
              </a:rPr>
              <a:t>Setiap kelompok akan mempresentasikan hasil rancangan di Demonstrasi Kontekstual.</a:t>
            </a:r>
            <a:endParaRPr>
              <a:solidFill>
                <a:schemeClr val="dk1"/>
              </a:solidFill>
              <a:latin typeface="Candara"/>
              <a:ea typeface="Candara"/>
              <a:cs typeface="Candara"/>
              <a:sym typeface="Candara"/>
            </a:endParaRPr>
          </a:p>
        </p:txBody>
      </p:sp>
      <p:pic>
        <p:nvPicPr>
          <p:cNvPr id="685" name="Google Shape;685;p55"/>
          <p:cNvPicPr preferRelativeResize="0"/>
          <p:nvPr/>
        </p:nvPicPr>
        <p:blipFill rotWithShape="1">
          <a:blip r:embed="rId3">
            <a:alphaModFix/>
          </a:blip>
          <a:srcRect b="0" l="0" r="0" t="0"/>
          <a:stretch/>
        </p:blipFill>
        <p:spPr>
          <a:xfrm>
            <a:off x="7710271" y="2225780"/>
            <a:ext cx="4231716" cy="36666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56"/>
          <p:cNvSpPr txBox="1"/>
          <p:nvPr>
            <p:ph idx="1" type="body"/>
          </p:nvPr>
        </p:nvSpPr>
        <p:spPr>
          <a:xfrm>
            <a:off x="613347" y="1744799"/>
            <a:ext cx="5952345" cy="4098781"/>
          </a:xfrm>
          <a:prstGeom prst="rect">
            <a:avLst/>
          </a:prstGeom>
          <a:noFill/>
          <a:ln>
            <a:noFill/>
          </a:ln>
        </p:spPr>
        <p:txBody>
          <a:bodyPr anchorCtr="1" anchor="ctr" bIns="45700" lIns="91425" spcFirstLastPara="1" rIns="91425" wrap="square" tIns="45700">
            <a:normAutofit/>
          </a:bodyPr>
          <a:lstStyle/>
          <a:p>
            <a:pPr indent="0" lvl="0" marL="114300" rtl="0" algn="ctr">
              <a:lnSpc>
                <a:spcPct val="90000"/>
              </a:lnSpc>
              <a:spcBef>
                <a:spcPts val="1000"/>
              </a:spcBef>
              <a:spcAft>
                <a:spcPts val="0"/>
              </a:spcAft>
              <a:buSzPts val="1800"/>
              <a:buNone/>
            </a:pPr>
            <a:r>
              <a:rPr b="1" lang="id-ID" sz="4000" u="sng"/>
              <a:t>KONEKSI ANTAR MATERI</a:t>
            </a:r>
            <a:endParaRPr/>
          </a:p>
          <a:p>
            <a:pPr indent="0" lvl="0" marL="114300" rtl="0" algn="ctr">
              <a:lnSpc>
                <a:spcPct val="90000"/>
              </a:lnSpc>
              <a:spcBef>
                <a:spcPts val="1000"/>
              </a:spcBef>
              <a:spcAft>
                <a:spcPts val="0"/>
              </a:spcAft>
              <a:buSzPts val="1800"/>
              <a:buNone/>
            </a:pPr>
            <a:r>
              <a:rPr lang="id-ID" sz="4000">
                <a:solidFill>
                  <a:srgbClr val="757070"/>
                </a:solidFill>
              </a:rPr>
              <a:t>15 MENIT</a:t>
            </a:r>
            <a:endParaRPr/>
          </a:p>
        </p:txBody>
      </p:sp>
      <p:pic>
        <p:nvPicPr>
          <p:cNvPr id="691" name="Google Shape;691;p56"/>
          <p:cNvPicPr preferRelativeResize="0"/>
          <p:nvPr/>
        </p:nvPicPr>
        <p:blipFill rotWithShape="1">
          <a:blip r:embed="rId3">
            <a:alphaModFix/>
          </a:blip>
          <a:srcRect b="0" l="0" r="0" t="0"/>
          <a:stretch/>
        </p:blipFill>
        <p:spPr>
          <a:xfrm>
            <a:off x="7650947" y="2484953"/>
            <a:ext cx="3927706" cy="261847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id="696" name="Google Shape;696;p57"/>
          <p:cNvPicPr preferRelativeResize="0"/>
          <p:nvPr/>
        </p:nvPicPr>
        <p:blipFill rotWithShape="1">
          <a:blip r:embed="rId3">
            <a:alphaModFix/>
          </a:blip>
          <a:srcRect b="0" l="0" r="0" t="0"/>
          <a:stretch/>
        </p:blipFill>
        <p:spPr>
          <a:xfrm>
            <a:off x="6861106" y="2428406"/>
            <a:ext cx="4858808" cy="2590474"/>
          </a:xfrm>
          <a:prstGeom prst="rect">
            <a:avLst/>
          </a:prstGeom>
          <a:noFill/>
          <a:ln>
            <a:noFill/>
          </a:ln>
        </p:spPr>
      </p:pic>
      <p:sp>
        <p:nvSpPr>
          <p:cNvPr id="697" name="Google Shape;697;p57"/>
          <p:cNvSpPr txBox="1"/>
          <p:nvPr>
            <p:ph type="title"/>
          </p:nvPr>
        </p:nvSpPr>
        <p:spPr>
          <a:xfrm>
            <a:off x="838200" y="1495866"/>
            <a:ext cx="10515600" cy="493938"/>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id-ID" sz="4400">
                <a:latin typeface="Candara"/>
                <a:ea typeface="Candara"/>
                <a:cs typeface="Candara"/>
                <a:sym typeface="Candara"/>
              </a:rPr>
              <a:t>Koneksi Antar Materi</a:t>
            </a:r>
            <a:endParaRPr/>
          </a:p>
        </p:txBody>
      </p:sp>
      <p:sp>
        <p:nvSpPr>
          <p:cNvPr id="698" name="Google Shape;698;p57"/>
          <p:cNvSpPr txBox="1"/>
          <p:nvPr>
            <p:ph idx="1" type="body"/>
          </p:nvPr>
        </p:nvSpPr>
        <p:spPr>
          <a:xfrm>
            <a:off x="472086" y="2133237"/>
            <a:ext cx="5623914" cy="4061345"/>
          </a:xfrm>
          <a:prstGeom prst="rect">
            <a:avLst/>
          </a:prstGeom>
          <a:noFill/>
          <a:ln>
            <a:noFill/>
          </a:ln>
        </p:spPr>
        <p:txBody>
          <a:bodyPr anchorCtr="0" anchor="t" bIns="45700" lIns="91425" spcFirstLastPara="1" rIns="91425" wrap="square" tIns="45700">
            <a:normAutofit/>
          </a:bodyPr>
          <a:lstStyle/>
          <a:p>
            <a:pPr indent="-449263" lvl="6" marL="539750" rtl="0" algn="just">
              <a:lnSpc>
                <a:spcPct val="90000"/>
              </a:lnSpc>
              <a:spcBef>
                <a:spcPts val="500"/>
              </a:spcBef>
              <a:spcAft>
                <a:spcPts val="0"/>
              </a:spcAft>
              <a:buSzPts val="1600"/>
              <a:buFont typeface="Arial"/>
              <a:buAutoNum type="arabicPeriod"/>
            </a:pPr>
            <a:r>
              <a:rPr lang="id-ID" sz="2400" u="none" strike="noStrike">
                <a:solidFill>
                  <a:schemeClr val="dk1"/>
                </a:solidFill>
                <a:latin typeface="Nunito"/>
                <a:ea typeface="Nunito"/>
                <a:cs typeface="Nunito"/>
                <a:sym typeface="Nunito"/>
              </a:rPr>
              <a:t>Mengapa komunitas belajar itu penting bagi pendidik dan juga peserta didik? </a:t>
            </a:r>
            <a:endParaRPr sz="2400">
              <a:solidFill>
                <a:schemeClr val="dk1"/>
              </a:solidFill>
              <a:latin typeface="Candara"/>
              <a:ea typeface="Candara"/>
              <a:cs typeface="Candara"/>
              <a:sym typeface="Candara"/>
            </a:endParaRPr>
          </a:p>
          <a:p>
            <a:pPr indent="-449263" lvl="6" marL="539750" rtl="0" algn="just">
              <a:lnSpc>
                <a:spcPct val="90000"/>
              </a:lnSpc>
              <a:spcBef>
                <a:spcPts val="500"/>
              </a:spcBef>
              <a:spcAft>
                <a:spcPts val="0"/>
              </a:spcAft>
              <a:buSzPts val="1600"/>
              <a:buFont typeface="Arial"/>
              <a:buAutoNum type="arabicPeriod"/>
            </a:pPr>
            <a:r>
              <a:rPr lang="id-ID" sz="2400" u="none" strike="noStrike">
                <a:solidFill>
                  <a:schemeClr val="dk1"/>
                </a:solidFill>
                <a:latin typeface="Nunito"/>
                <a:ea typeface="Nunito"/>
                <a:cs typeface="Nunito"/>
                <a:sym typeface="Nunito"/>
              </a:rPr>
              <a:t>Berdasarkan yang telah Bapak/Ibu pelajari, bagaimana Anda melihat peran dan tugas komunitas belajar dalam mendukung pembelajaran yang berdampak pada peningkatan hasil belajar peserta didik?</a:t>
            </a:r>
            <a:endParaRPr sz="2400" u="none" strike="noStrike">
              <a:solidFill>
                <a:schemeClr val="dk1"/>
              </a:solidFill>
              <a:latin typeface="Candara"/>
              <a:ea typeface="Candara"/>
              <a:cs typeface="Candara"/>
              <a:sym typeface="Candar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58"/>
          <p:cNvSpPr txBox="1"/>
          <p:nvPr>
            <p:ph type="title"/>
          </p:nvPr>
        </p:nvSpPr>
        <p:spPr>
          <a:xfrm>
            <a:off x="352166" y="3028041"/>
            <a:ext cx="6303467" cy="80191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38887"/>
              <a:buFont typeface="Calibri"/>
              <a:buNone/>
            </a:pPr>
            <a:r>
              <a:rPr b="1" lang="id-ID" sz="4800" u="sng">
                <a:latin typeface="Candara"/>
                <a:ea typeface="Candara"/>
                <a:cs typeface="Candara"/>
                <a:sym typeface="Candara"/>
              </a:rPr>
              <a:t>(RENCANA) AKSI NYATA</a:t>
            </a:r>
            <a:endParaRPr/>
          </a:p>
        </p:txBody>
      </p:sp>
      <p:sp>
        <p:nvSpPr>
          <p:cNvPr id="704" name="Google Shape;704;p58"/>
          <p:cNvSpPr txBox="1"/>
          <p:nvPr>
            <p:ph idx="1" type="body"/>
          </p:nvPr>
        </p:nvSpPr>
        <p:spPr>
          <a:xfrm>
            <a:off x="2225938" y="4006296"/>
            <a:ext cx="2020863" cy="609283"/>
          </a:xfrm>
          <a:prstGeom prst="rect">
            <a:avLst/>
          </a:prstGeom>
          <a:noFill/>
          <a:ln>
            <a:noFill/>
          </a:ln>
        </p:spPr>
        <p:txBody>
          <a:bodyPr anchorCtr="0" anchor="t" bIns="45700" lIns="91425" spcFirstLastPara="1" rIns="91425" wrap="square" tIns="45700">
            <a:normAutofit lnSpcReduction="10000"/>
          </a:bodyPr>
          <a:lstStyle/>
          <a:p>
            <a:pPr indent="-228600" lvl="0" marL="457200" rtl="0" algn="l">
              <a:lnSpc>
                <a:spcPct val="90000"/>
              </a:lnSpc>
              <a:spcBef>
                <a:spcPts val="1000"/>
              </a:spcBef>
              <a:spcAft>
                <a:spcPts val="0"/>
              </a:spcAft>
              <a:buClr>
                <a:srgbClr val="888888"/>
              </a:buClr>
              <a:buSzPts val="2400"/>
              <a:buNone/>
            </a:pPr>
            <a:r>
              <a:rPr lang="id-ID" sz="3200">
                <a:latin typeface="Candara"/>
                <a:ea typeface="Candara"/>
                <a:cs typeface="Candara"/>
                <a:sym typeface="Candara"/>
              </a:rPr>
              <a:t>30 Menit</a:t>
            </a:r>
            <a:endParaRPr/>
          </a:p>
        </p:txBody>
      </p:sp>
      <p:pic>
        <p:nvPicPr>
          <p:cNvPr id="705" name="Google Shape;705;p58"/>
          <p:cNvPicPr preferRelativeResize="0"/>
          <p:nvPr/>
        </p:nvPicPr>
        <p:blipFill rotWithShape="1">
          <a:blip r:embed="rId3">
            <a:alphaModFix/>
          </a:blip>
          <a:srcRect b="0" l="0" r="0" t="0"/>
          <a:stretch/>
        </p:blipFill>
        <p:spPr>
          <a:xfrm>
            <a:off x="7045378" y="1663908"/>
            <a:ext cx="4643204" cy="38732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59"/>
          <p:cNvSpPr txBox="1"/>
          <p:nvPr>
            <p:ph type="title"/>
          </p:nvPr>
        </p:nvSpPr>
        <p:spPr>
          <a:xfrm>
            <a:off x="831851" y="1110011"/>
            <a:ext cx="10515600" cy="8020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b="1" lang="id-ID" sz="4400">
                <a:latin typeface="Candara"/>
                <a:ea typeface="Candara"/>
                <a:cs typeface="Candara"/>
                <a:sym typeface="Candara"/>
              </a:rPr>
              <a:t>Menyusun Rencana Aksi Nyata</a:t>
            </a:r>
            <a:endParaRPr/>
          </a:p>
        </p:txBody>
      </p:sp>
      <p:sp>
        <p:nvSpPr>
          <p:cNvPr id="711" name="Google Shape;711;p59"/>
          <p:cNvSpPr txBox="1"/>
          <p:nvPr>
            <p:ph idx="1" type="body"/>
          </p:nvPr>
        </p:nvSpPr>
        <p:spPr>
          <a:xfrm>
            <a:off x="831851" y="2383435"/>
            <a:ext cx="6288477" cy="3747541"/>
          </a:xfrm>
          <a:prstGeom prst="rect">
            <a:avLst/>
          </a:prstGeom>
          <a:noFill/>
          <a:ln cap="flat" cmpd="sng" w="28575">
            <a:solidFill>
              <a:srgbClr val="0070C0"/>
            </a:solidFill>
            <a:prstDash val="dash"/>
            <a:round/>
            <a:headEnd len="sm" w="sm" type="none"/>
            <a:tailEnd len="sm" w="sm" type="none"/>
          </a:ln>
        </p:spPr>
        <p:txBody>
          <a:bodyPr anchorCtr="0" anchor="t" bIns="34275" lIns="68575" spcFirstLastPara="1" rIns="68575" wrap="square" tIns="34275">
            <a:noAutofit/>
          </a:bodyPr>
          <a:lstStyle/>
          <a:p>
            <a:pPr indent="-342900" lvl="0" marL="571500" rtl="0" algn="l">
              <a:lnSpc>
                <a:spcPct val="90000"/>
              </a:lnSpc>
              <a:spcBef>
                <a:spcPts val="1067"/>
              </a:spcBef>
              <a:spcAft>
                <a:spcPts val="0"/>
              </a:spcAft>
              <a:buSzPts val="1800"/>
              <a:buAutoNum type="arabicPeriod"/>
            </a:pPr>
            <a:r>
              <a:rPr lang="id-ID">
                <a:solidFill>
                  <a:schemeClr val="dk1"/>
                </a:solidFill>
                <a:latin typeface="Candara"/>
                <a:ea typeface="Candara"/>
                <a:cs typeface="Candara"/>
                <a:sym typeface="Candara"/>
              </a:rPr>
              <a:t>Peserta dibagi kelompok berdasarkan sekolah</a:t>
            </a:r>
            <a:endParaRPr/>
          </a:p>
          <a:p>
            <a:pPr indent="-342900" lvl="0" marL="571500" rtl="0" algn="l">
              <a:lnSpc>
                <a:spcPct val="90000"/>
              </a:lnSpc>
              <a:spcBef>
                <a:spcPts val="1067"/>
              </a:spcBef>
              <a:spcAft>
                <a:spcPts val="0"/>
              </a:spcAft>
              <a:buSzPts val="1800"/>
              <a:buFont typeface="Arial"/>
              <a:buAutoNum type="arabicPeriod"/>
            </a:pPr>
            <a:r>
              <a:rPr lang="id-ID" u="none" strike="noStrike">
                <a:solidFill>
                  <a:schemeClr val="dk1"/>
                </a:solidFill>
                <a:latin typeface="Candara"/>
                <a:ea typeface="Candara"/>
                <a:cs typeface="Candara"/>
                <a:sym typeface="Candara"/>
              </a:rPr>
              <a:t>Setiap kelompok </a:t>
            </a:r>
            <a:r>
              <a:rPr lang="id-ID">
                <a:solidFill>
                  <a:schemeClr val="dk1"/>
                </a:solidFill>
                <a:latin typeface="Candara"/>
                <a:ea typeface="Candara"/>
                <a:cs typeface="Candara"/>
                <a:sym typeface="Candara"/>
              </a:rPr>
              <a:t>menyusun rencana pengembangan komunitas belajar dalam sekolah yang menjadi wadah untuk para pendidik berkolaborasi secara optimal, berkala, dan berkelanjutan dalam rentang waktu 2 bulan (Februari-Maret 2024)</a:t>
            </a:r>
            <a:endParaRPr u="none" strike="noStrike">
              <a:solidFill>
                <a:schemeClr val="dk1"/>
              </a:solidFill>
              <a:latin typeface="Candara"/>
              <a:ea typeface="Candara"/>
              <a:cs typeface="Candara"/>
              <a:sym typeface="Candara"/>
            </a:endParaRPr>
          </a:p>
          <a:p>
            <a:pPr indent="-457200" lvl="0" marL="685800" rtl="0" algn="l">
              <a:lnSpc>
                <a:spcPct val="90000"/>
              </a:lnSpc>
              <a:spcBef>
                <a:spcPts val="1067"/>
              </a:spcBef>
              <a:spcAft>
                <a:spcPts val="0"/>
              </a:spcAft>
              <a:buSzPts val="1800"/>
              <a:buFont typeface="Arial"/>
              <a:buAutoNum type="arabicPeriod"/>
            </a:pPr>
            <a:r>
              <a:rPr lang="id-ID">
                <a:solidFill>
                  <a:schemeClr val="dk1"/>
                </a:solidFill>
                <a:latin typeface="Candara"/>
                <a:ea typeface="Candara"/>
                <a:cs typeface="Candara"/>
                <a:sym typeface="Candara"/>
              </a:rPr>
              <a:t>Bekerja dalam kelompok selama 20 menit</a:t>
            </a:r>
            <a:endParaRPr/>
          </a:p>
          <a:p>
            <a:pPr indent="0" lvl="0" marL="228600" rtl="0" algn="l">
              <a:lnSpc>
                <a:spcPct val="90000"/>
              </a:lnSpc>
              <a:spcBef>
                <a:spcPts val="1067"/>
              </a:spcBef>
              <a:spcAft>
                <a:spcPts val="0"/>
              </a:spcAft>
              <a:buSzPts val="1800"/>
              <a:buNone/>
            </a:pPr>
            <a:r>
              <a:t/>
            </a:r>
            <a:endParaRPr>
              <a:solidFill>
                <a:schemeClr val="dk1"/>
              </a:solidFill>
              <a:latin typeface="Candara"/>
              <a:ea typeface="Candara"/>
              <a:cs typeface="Candara"/>
              <a:sym typeface="Candara"/>
            </a:endParaRPr>
          </a:p>
          <a:p>
            <a:pPr indent="-342900" lvl="0" marL="685800" rtl="0" algn="l">
              <a:lnSpc>
                <a:spcPct val="90000"/>
              </a:lnSpc>
              <a:spcBef>
                <a:spcPts val="1067"/>
              </a:spcBef>
              <a:spcAft>
                <a:spcPts val="0"/>
              </a:spcAft>
              <a:buSzPts val="1800"/>
              <a:buNone/>
            </a:pPr>
            <a:r>
              <a:t/>
            </a:r>
            <a:endParaRPr>
              <a:solidFill>
                <a:schemeClr val="dk1"/>
              </a:solidFill>
              <a:latin typeface="Candara"/>
              <a:ea typeface="Candara"/>
              <a:cs typeface="Candara"/>
              <a:sym typeface="Candara"/>
            </a:endParaRPr>
          </a:p>
        </p:txBody>
      </p:sp>
      <p:pic>
        <p:nvPicPr>
          <p:cNvPr id="712" name="Google Shape;712;p59"/>
          <p:cNvPicPr preferRelativeResize="0"/>
          <p:nvPr/>
        </p:nvPicPr>
        <p:blipFill rotWithShape="1">
          <a:blip r:embed="rId3">
            <a:alphaModFix/>
          </a:blip>
          <a:srcRect b="0" l="0" r="0" t="0"/>
          <a:stretch/>
        </p:blipFill>
        <p:spPr>
          <a:xfrm>
            <a:off x="7869836" y="2383436"/>
            <a:ext cx="3818746" cy="31537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6"/>
          <p:cNvSpPr txBox="1"/>
          <p:nvPr>
            <p:ph type="title"/>
          </p:nvPr>
        </p:nvSpPr>
        <p:spPr>
          <a:xfrm>
            <a:off x="831850" y="1110010"/>
            <a:ext cx="10515600" cy="598869"/>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b="1" lang="id-ID" sz="4000"/>
              <a:t>Alur Kegiatan</a:t>
            </a:r>
            <a:endParaRPr/>
          </a:p>
        </p:txBody>
      </p:sp>
      <p:grpSp>
        <p:nvGrpSpPr>
          <p:cNvPr id="250" name="Google Shape;250;p6"/>
          <p:cNvGrpSpPr/>
          <p:nvPr/>
        </p:nvGrpSpPr>
        <p:grpSpPr>
          <a:xfrm>
            <a:off x="2459411" y="1856178"/>
            <a:ext cx="7582764" cy="4350766"/>
            <a:chOff x="1627561" y="285"/>
            <a:chExt cx="7582764" cy="4350766"/>
          </a:xfrm>
        </p:grpSpPr>
        <p:sp>
          <p:nvSpPr>
            <p:cNvPr id="251" name="Google Shape;251;p6"/>
            <p:cNvSpPr/>
            <p:nvPr/>
          </p:nvSpPr>
          <p:spPr>
            <a:xfrm rot="5400000">
              <a:off x="1271879" y="987828"/>
              <a:ext cx="1546963" cy="186461"/>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6"/>
            <p:cNvSpPr/>
            <p:nvPr/>
          </p:nvSpPr>
          <p:spPr>
            <a:xfrm>
              <a:off x="1627561" y="285"/>
              <a:ext cx="2071793" cy="1243076"/>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6"/>
            <p:cNvSpPr txBox="1"/>
            <p:nvPr/>
          </p:nvSpPr>
          <p:spPr>
            <a:xfrm>
              <a:off x="1663969" y="36693"/>
              <a:ext cx="1998977" cy="117026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id-ID" sz="1200" u="none" cap="none" strike="noStrike">
                  <a:solidFill>
                    <a:schemeClr val="dk1"/>
                  </a:solidFill>
                  <a:highlight>
                    <a:srgbClr val="FFFF00"/>
                  </a:highlight>
                  <a:latin typeface="Arial"/>
                  <a:ea typeface="Arial"/>
                  <a:cs typeface="Arial"/>
                  <a:sym typeface="Arial"/>
                </a:rPr>
                <a:t>Mulai dari diri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id-ID" sz="1200" u="none" cap="none" strike="noStrike">
                  <a:solidFill>
                    <a:schemeClr val="dk1"/>
                  </a:solidFill>
                  <a:latin typeface="Arial"/>
                  <a:ea typeface="Arial"/>
                  <a:cs typeface="Arial"/>
                  <a:sym typeface="Arial"/>
                </a:rPr>
                <a:t>Peserta mengisi lembar kerja yang berisi pertanyaan reflektif berhubungan komunitas belajar di satuan pendidikan</a:t>
              </a:r>
              <a:endParaRPr b="0" i="0" sz="1200" u="none" cap="none" strike="noStrike">
                <a:solidFill>
                  <a:schemeClr val="dk1"/>
                </a:solidFill>
                <a:latin typeface="Arial"/>
                <a:ea typeface="Arial"/>
                <a:cs typeface="Arial"/>
                <a:sym typeface="Arial"/>
              </a:endParaRPr>
            </a:p>
          </p:txBody>
        </p:sp>
        <p:sp>
          <p:nvSpPr>
            <p:cNvPr id="254" name="Google Shape;254;p6"/>
            <p:cNvSpPr/>
            <p:nvPr/>
          </p:nvSpPr>
          <p:spPr>
            <a:xfrm rot="5400000">
              <a:off x="1271879" y="2541673"/>
              <a:ext cx="1546963" cy="186461"/>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6"/>
            <p:cNvSpPr/>
            <p:nvPr/>
          </p:nvSpPr>
          <p:spPr>
            <a:xfrm>
              <a:off x="1627561" y="1554130"/>
              <a:ext cx="2071793" cy="1243076"/>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6"/>
            <p:cNvSpPr txBox="1"/>
            <p:nvPr/>
          </p:nvSpPr>
          <p:spPr>
            <a:xfrm>
              <a:off x="1663969" y="1590538"/>
              <a:ext cx="1998977" cy="117026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id-ID" sz="1200" u="none" cap="none" strike="noStrike">
                  <a:solidFill>
                    <a:schemeClr val="dk1"/>
                  </a:solidFill>
                  <a:highlight>
                    <a:srgbClr val="FFFF00"/>
                  </a:highlight>
                  <a:latin typeface="Arial"/>
                  <a:ea typeface="Arial"/>
                  <a:cs typeface="Arial"/>
                  <a:sym typeface="Arial"/>
                </a:rPr>
                <a:t>Eksplorasi Konsep</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id-ID" sz="1200" u="none" cap="none" strike="noStrike">
                  <a:solidFill>
                    <a:schemeClr val="dk1"/>
                  </a:solidFill>
                  <a:latin typeface="Arial"/>
                  <a:ea typeface="Arial"/>
                  <a:cs typeface="Arial"/>
                  <a:sym typeface="Arial"/>
                </a:rPr>
                <a:t>Mempelajari konsep kunci  Komunitas Belajar</a:t>
              </a:r>
              <a:endParaRPr b="0" i="0" sz="1400" u="none" cap="none" strike="noStrike">
                <a:solidFill>
                  <a:srgbClr val="000000"/>
                </a:solidFill>
                <a:latin typeface="Arial"/>
                <a:ea typeface="Arial"/>
                <a:cs typeface="Arial"/>
                <a:sym typeface="Arial"/>
              </a:endParaRPr>
            </a:p>
          </p:txBody>
        </p:sp>
        <p:sp>
          <p:nvSpPr>
            <p:cNvPr id="257" name="Google Shape;257;p6"/>
            <p:cNvSpPr/>
            <p:nvPr/>
          </p:nvSpPr>
          <p:spPr>
            <a:xfrm>
              <a:off x="2048802" y="3318595"/>
              <a:ext cx="2748603" cy="186461"/>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6"/>
            <p:cNvSpPr/>
            <p:nvPr/>
          </p:nvSpPr>
          <p:spPr>
            <a:xfrm>
              <a:off x="1627561" y="3107975"/>
              <a:ext cx="2071793" cy="1243076"/>
            </a:xfrm>
            <a:prstGeom prst="roundRect">
              <a:avLst>
                <a:gd fmla="val 10000" name="adj"/>
              </a:avLst>
            </a:prstGeom>
            <a:solidFill>
              <a:srgbClr val="FFD96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6"/>
            <p:cNvSpPr txBox="1"/>
            <p:nvPr/>
          </p:nvSpPr>
          <p:spPr>
            <a:xfrm>
              <a:off x="1663969" y="3144383"/>
              <a:ext cx="1998977" cy="117026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id-ID" sz="1200" u="none" cap="none" strike="noStrike">
                  <a:solidFill>
                    <a:schemeClr val="dk1"/>
                  </a:solidFill>
                  <a:highlight>
                    <a:srgbClr val="FFFF00"/>
                  </a:highlight>
                  <a:latin typeface="Arial"/>
                  <a:ea typeface="Arial"/>
                  <a:cs typeface="Arial"/>
                  <a:sym typeface="Arial"/>
                </a:rPr>
                <a:t>Ruang Kolabarasi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id-ID" sz="1200" u="none" cap="none" strike="noStrike">
                  <a:solidFill>
                    <a:schemeClr val="dk1"/>
                  </a:solidFill>
                  <a:latin typeface="Arial"/>
                  <a:ea typeface="Arial"/>
                  <a:cs typeface="Arial"/>
                  <a:sym typeface="Arial"/>
                </a:rPr>
                <a:t>Mendiskusikan tentang pengembangan komunitas belajar berkelanjutan dalam satuan pendidikan</a:t>
              </a:r>
              <a:endParaRPr b="0" i="0" sz="1400" u="none" cap="none" strike="noStrike">
                <a:solidFill>
                  <a:srgbClr val="000000"/>
                </a:solidFill>
                <a:latin typeface="Arial"/>
                <a:ea typeface="Arial"/>
                <a:cs typeface="Arial"/>
                <a:sym typeface="Arial"/>
              </a:endParaRPr>
            </a:p>
          </p:txBody>
        </p:sp>
        <p:sp>
          <p:nvSpPr>
            <p:cNvPr id="260" name="Google Shape;260;p6"/>
            <p:cNvSpPr/>
            <p:nvPr/>
          </p:nvSpPr>
          <p:spPr>
            <a:xfrm rot="-5400000">
              <a:off x="4027365" y="2541673"/>
              <a:ext cx="1546963" cy="186461"/>
            </a:xfrm>
            <a:prstGeom prst="rect">
              <a:avLst/>
            </a:prstGeom>
            <a:solidFill>
              <a:srgbClr val="599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6"/>
            <p:cNvSpPr/>
            <p:nvPr/>
          </p:nvSpPr>
          <p:spPr>
            <a:xfrm>
              <a:off x="4383047" y="3107975"/>
              <a:ext cx="2071793" cy="1243076"/>
            </a:xfrm>
            <a:prstGeom prst="roundRect">
              <a:avLst>
                <a:gd fmla="val 10000"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6"/>
            <p:cNvSpPr txBox="1"/>
            <p:nvPr/>
          </p:nvSpPr>
          <p:spPr>
            <a:xfrm>
              <a:off x="4419455" y="3144383"/>
              <a:ext cx="1998977" cy="117026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id-ID" sz="1200" u="none" cap="none" strike="noStrike">
                  <a:solidFill>
                    <a:schemeClr val="dk1"/>
                  </a:solidFill>
                  <a:highlight>
                    <a:srgbClr val="FFFF00"/>
                  </a:highlight>
                  <a:latin typeface="Arial"/>
                  <a:ea typeface="Arial"/>
                  <a:cs typeface="Arial"/>
                  <a:sym typeface="Arial"/>
                </a:rPr>
                <a:t>Refleksi Terbimbing</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id-ID" sz="1200" u="none" cap="none" strike="noStrike">
                  <a:solidFill>
                    <a:schemeClr val="dk1"/>
                  </a:solidFill>
                  <a:latin typeface="Arial"/>
                  <a:ea typeface="Arial"/>
                  <a:cs typeface="Arial"/>
                  <a:sym typeface="Arial"/>
                </a:rPr>
                <a:t>Merefleksikan mengenai tantangan yang mungkin terjadi pada sesi ruang kolaborasi </a:t>
              </a:r>
              <a:endParaRPr b="0" i="0" sz="1400" u="none" cap="none" strike="noStrike">
                <a:solidFill>
                  <a:srgbClr val="000000"/>
                </a:solidFill>
                <a:latin typeface="Arial"/>
                <a:ea typeface="Arial"/>
                <a:cs typeface="Arial"/>
                <a:sym typeface="Arial"/>
              </a:endParaRPr>
            </a:p>
          </p:txBody>
        </p:sp>
        <p:sp>
          <p:nvSpPr>
            <p:cNvPr id="263" name="Google Shape;263;p6"/>
            <p:cNvSpPr/>
            <p:nvPr/>
          </p:nvSpPr>
          <p:spPr>
            <a:xfrm rot="-5400000">
              <a:off x="4027365" y="987828"/>
              <a:ext cx="1546963" cy="186461"/>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6"/>
            <p:cNvSpPr/>
            <p:nvPr/>
          </p:nvSpPr>
          <p:spPr>
            <a:xfrm>
              <a:off x="4383047" y="1554130"/>
              <a:ext cx="2071793" cy="1243076"/>
            </a:xfrm>
            <a:prstGeom prst="roundRect">
              <a:avLst>
                <a:gd fmla="val 10000" name="adj"/>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6"/>
            <p:cNvSpPr txBox="1"/>
            <p:nvPr/>
          </p:nvSpPr>
          <p:spPr>
            <a:xfrm>
              <a:off x="4419455" y="1590538"/>
              <a:ext cx="1998977" cy="117026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id-ID" sz="1200" u="none" cap="none" strike="noStrike">
                  <a:solidFill>
                    <a:schemeClr val="dk1"/>
                  </a:solidFill>
                  <a:highlight>
                    <a:srgbClr val="FFFF00"/>
                  </a:highlight>
                  <a:latin typeface="Arial"/>
                  <a:ea typeface="Arial"/>
                  <a:cs typeface="Arial"/>
                  <a:sym typeface="Arial"/>
                </a:rPr>
                <a:t>Demonstrasi Kontekstual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id-ID" sz="1200" u="none" cap="none" strike="noStrike">
                  <a:solidFill>
                    <a:schemeClr val="dk1"/>
                  </a:solidFill>
                  <a:latin typeface="Arial"/>
                  <a:ea typeface="Arial"/>
                  <a:cs typeface="Arial"/>
                  <a:sym typeface="Arial"/>
                </a:rPr>
                <a:t>Membuat rencana pengembangan komunitas belajar keberlanjutan berdasarkan hasil analisis kebutuhan satuan pendidikan</a:t>
              </a:r>
              <a:endParaRPr b="0" i="0" sz="1400" u="none" cap="none" strike="noStrike">
                <a:solidFill>
                  <a:srgbClr val="000000"/>
                </a:solidFill>
                <a:latin typeface="Arial"/>
                <a:ea typeface="Arial"/>
                <a:cs typeface="Arial"/>
                <a:sym typeface="Arial"/>
              </a:endParaRPr>
            </a:p>
          </p:txBody>
        </p:sp>
        <p:sp>
          <p:nvSpPr>
            <p:cNvPr id="266" name="Google Shape;266;p6"/>
            <p:cNvSpPr/>
            <p:nvPr/>
          </p:nvSpPr>
          <p:spPr>
            <a:xfrm>
              <a:off x="4804287" y="210905"/>
              <a:ext cx="2748603" cy="186461"/>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6"/>
            <p:cNvSpPr/>
            <p:nvPr/>
          </p:nvSpPr>
          <p:spPr>
            <a:xfrm>
              <a:off x="4383047" y="285"/>
              <a:ext cx="2071793" cy="1243076"/>
            </a:xfrm>
            <a:prstGeom prst="roundRect">
              <a:avLst>
                <a:gd fmla="val 10000" name="adj"/>
              </a:avLst>
            </a:prstGeom>
            <a:solidFill>
              <a:srgbClr val="F4B08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6"/>
            <p:cNvSpPr txBox="1"/>
            <p:nvPr/>
          </p:nvSpPr>
          <p:spPr>
            <a:xfrm>
              <a:off x="4419455" y="36693"/>
              <a:ext cx="1998977" cy="117026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id-ID" sz="1200" u="none" cap="none" strike="noStrike">
                  <a:solidFill>
                    <a:schemeClr val="dk1"/>
                  </a:solidFill>
                  <a:highlight>
                    <a:srgbClr val="FFFF00"/>
                  </a:highlight>
                  <a:latin typeface="Arial"/>
                  <a:ea typeface="Arial"/>
                  <a:cs typeface="Arial"/>
                  <a:sym typeface="Arial"/>
                </a:rPr>
                <a:t>Elaborasi Pemahaman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id-ID" sz="1200" u="none" cap="none" strike="noStrike">
                  <a:solidFill>
                    <a:schemeClr val="dk1"/>
                  </a:solidFill>
                  <a:latin typeface="Arial"/>
                  <a:ea typeface="Arial"/>
                  <a:cs typeface="Arial"/>
                  <a:sym typeface="Arial"/>
                </a:rPr>
                <a:t>penguatan materi melalui berbagi hasil pembuatan rencana pengembangan komunitas belajar, berdiskusi dan memberikan umpan balik</a:t>
              </a:r>
              <a:endParaRPr b="0" i="0" sz="1400" u="none" cap="none" strike="noStrike">
                <a:solidFill>
                  <a:srgbClr val="000000"/>
                </a:solidFill>
                <a:latin typeface="Arial"/>
                <a:ea typeface="Arial"/>
                <a:cs typeface="Arial"/>
                <a:sym typeface="Arial"/>
              </a:endParaRPr>
            </a:p>
          </p:txBody>
        </p:sp>
        <p:sp>
          <p:nvSpPr>
            <p:cNvPr id="269" name="Google Shape;269;p6"/>
            <p:cNvSpPr/>
            <p:nvPr/>
          </p:nvSpPr>
          <p:spPr>
            <a:xfrm rot="5400000">
              <a:off x="6782850" y="987828"/>
              <a:ext cx="1546963" cy="186461"/>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6"/>
            <p:cNvSpPr/>
            <p:nvPr/>
          </p:nvSpPr>
          <p:spPr>
            <a:xfrm>
              <a:off x="7138532" y="285"/>
              <a:ext cx="2071793" cy="1243076"/>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6"/>
            <p:cNvSpPr txBox="1"/>
            <p:nvPr/>
          </p:nvSpPr>
          <p:spPr>
            <a:xfrm>
              <a:off x="7174940" y="36693"/>
              <a:ext cx="1998977" cy="117026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id-ID" sz="1200" u="none" cap="none" strike="noStrike">
                  <a:solidFill>
                    <a:schemeClr val="dk1"/>
                  </a:solidFill>
                  <a:highlight>
                    <a:srgbClr val="FFFF00"/>
                  </a:highlight>
                  <a:latin typeface="Arial"/>
                  <a:ea typeface="Arial"/>
                  <a:cs typeface="Arial"/>
                  <a:sym typeface="Arial"/>
                </a:rPr>
                <a:t>Koneksi Antar Materi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id-ID" sz="1200" u="none" cap="none" strike="noStrike">
                  <a:solidFill>
                    <a:schemeClr val="dk1"/>
                  </a:solidFill>
                  <a:latin typeface="Arial"/>
                  <a:ea typeface="Arial"/>
                  <a:cs typeface="Arial"/>
                  <a:sym typeface="Arial"/>
                </a:rPr>
                <a:t>Berdiskusi dan membuat kesimpulan terkait pembelajaran yang telah diperoleh.</a:t>
              </a:r>
              <a:endParaRPr b="0" i="0" sz="1400" u="none" cap="none" strike="noStrike">
                <a:solidFill>
                  <a:srgbClr val="000000"/>
                </a:solidFill>
                <a:latin typeface="Arial"/>
                <a:ea typeface="Arial"/>
                <a:cs typeface="Arial"/>
                <a:sym typeface="Arial"/>
              </a:endParaRPr>
            </a:p>
          </p:txBody>
        </p:sp>
        <p:sp>
          <p:nvSpPr>
            <p:cNvPr id="272" name="Google Shape;272;p6"/>
            <p:cNvSpPr/>
            <p:nvPr/>
          </p:nvSpPr>
          <p:spPr>
            <a:xfrm>
              <a:off x="7138532" y="1554130"/>
              <a:ext cx="2071793" cy="1243076"/>
            </a:xfrm>
            <a:prstGeom prst="roundRect">
              <a:avLst>
                <a:gd fmla="val 10000" name="adj"/>
              </a:avLst>
            </a:prstGeom>
            <a:solidFill>
              <a:srgbClr val="00B0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6"/>
            <p:cNvSpPr txBox="1"/>
            <p:nvPr/>
          </p:nvSpPr>
          <p:spPr>
            <a:xfrm>
              <a:off x="7174940" y="1590538"/>
              <a:ext cx="1998977" cy="117026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id-ID" sz="1200" u="none" cap="none" strike="noStrike">
                  <a:solidFill>
                    <a:schemeClr val="dk1"/>
                  </a:solidFill>
                  <a:highlight>
                    <a:srgbClr val="FFFF00"/>
                  </a:highlight>
                  <a:latin typeface="Arial"/>
                  <a:ea typeface="Arial"/>
                  <a:cs typeface="Arial"/>
                  <a:sym typeface="Arial"/>
                </a:rPr>
                <a:t>(Rencana) Aksi Nyata</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id-ID" sz="1200" u="none" cap="none" strike="noStrike">
                  <a:solidFill>
                    <a:schemeClr val="dk1"/>
                  </a:solidFill>
                  <a:latin typeface="Arial"/>
                  <a:ea typeface="Arial"/>
                  <a:cs typeface="Arial"/>
                  <a:sym typeface="Arial"/>
                </a:rPr>
                <a:t>Membuat rencana aksi nyata perencanaan keberlanjutan komunitas belajar</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60"/>
          <p:cNvSpPr txBox="1"/>
          <p:nvPr>
            <p:ph type="title"/>
          </p:nvPr>
        </p:nvSpPr>
        <p:spPr>
          <a:xfrm>
            <a:off x="771889" y="2453113"/>
            <a:ext cx="9991049" cy="80191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51515"/>
              <a:buNone/>
            </a:pPr>
            <a:r>
              <a:rPr b="1" lang="id-ID" sz="4400">
                <a:latin typeface="Candara"/>
                <a:ea typeface="Candara"/>
                <a:cs typeface="Candara"/>
                <a:sym typeface="Candara"/>
              </a:rPr>
              <a:t>PRESENTASI </a:t>
            </a:r>
            <a:br>
              <a:rPr b="1" lang="id-ID" sz="4400">
                <a:latin typeface="Candara"/>
                <a:ea typeface="Candara"/>
                <a:cs typeface="Candara"/>
                <a:sym typeface="Candara"/>
              </a:rPr>
            </a:br>
            <a:r>
              <a:rPr b="1" lang="id-ID" sz="4400">
                <a:latin typeface="Candara"/>
                <a:ea typeface="Candara"/>
                <a:cs typeface="Candara"/>
                <a:sym typeface="Candara"/>
              </a:rPr>
              <a:t>(RENCANA) AKSI NYATA</a:t>
            </a:r>
            <a:endParaRPr/>
          </a:p>
        </p:txBody>
      </p:sp>
      <p:pic>
        <p:nvPicPr>
          <p:cNvPr id="718" name="Google Shape;718;p60"/>
          <p:cNvPicPr preferRelativeResize="0"/>
          <p:nvPr/>
        </p:nvPicPr>
        <p:blipFill rotWithShape="1">
          <a:blip r:embed="rId3">
            <a:alphaModFix/>
          </a:blip>
          <a:srcRect b="0" l="0" r="0" t="0"/>
          <a:stretch/>
        </p:blipFill>
        <p:spPr>
          <a:xfrm>
            <a:off x="3771275" y="3602971"/>
            <a:ext cx="4343400" cy="31369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61"/>
          <p:cNvSpPr txBox="1"/>
          <p:nvPr>
            <p:ph type="title"/>
          </p:nvPr>
        </p:nvSpPr>
        <p:spPr>
          <a:xfrm>
            <a:off x="831850" y="1110010"/>
            <a:ext cx="10515600" cy="80191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b="1" lang="id-ID" sz="4400">
                <a:latin typeface="Candara"/>
                <a:ea typeface="Candara"/>
                <a:cs typeface="Candara"/>
                <a:sym typeface="Candara"/>
              </a:rPr>
              <a:t>REFLEKSI LOKAKARYA</a:t>
            </a:r>
            <a:endParaRPr/>
          </a:p>
        </p:txBody>
      </p:sp>
      <p:sp>
        <p:nvSpPr>
          <p:cNvPr id="724" name="Google Shape;724;p61"/>
          <p:cNvSpPr txBox="1"/>
          <p:nvPr>
            <p:ph idx="1" type="body"/>
          </p:nvPr>
        </p:nvSpPr>
        <p:spPr>
          <a:xfrm>
            <a:off x="553386" y="2164646"/>
            <a:ext cx="6192188" cy="3771458"/>
          </a:xfrm>
          <a:prstGeom prst="rect">
            <a:avLst/>
          </a:prstGeom>
          <a:noFill/>
          <a:ln cap="flat" cmpd="sng" w="28575">
            <a:solidFill>
              <a:srgbClr val="0070C0"/>
            </a:solidFill>
            <a:prstDash val="dash"/>
            <a:round/>
            <a:headEnd len="sm" w="sm" type="none"/>
            <a:tailEnd len="sm" w="sm" type="none"/>
          </a:ln>
        </p:spPr>
        <p:txBody>
          <a:bodyPr anchorCtr="1" anchor="ctr" bIns="45700" lIns="91425" spcFirstLastPara="1" rIns="91425" wrap="square" tIns="45700">
            <a:noAutofit/>
          </a:bodyPr>
          <a:lstStyle/>
          <a:p>
            <a:pPr indent="0" lvl="0" marL="0" rtl="0" algn="just">
              <a:lnSpc>
                <a:spcPct val="115000"/>
              </a:lnSpc>
              <a:spcBef>
                <a:spcPts val="1000"/>
              </a:spcBef>
              <a:spcAft>
                <a:spcPts val="0"/>
              </a:spcAft>
              <a:buSzPts val="2400"/>
              <a:buNone/>
            </a:pPr>
            <a:r>
              <a:rPr lang="id-ID">
                <a:solidFill>
                  <a:schemeClr val="dk1"/>
                </a:solidFill>
                <a:latin typeface="Candara"/>
                <a:ea typeface="Candara"/>
                <a:cs typeface="Candara"/>
                <a:sym typeface="Candara"/>
              </a:rPr>
              <a:t>Silakan Bapak dan Ibu menuliskan refleksi pada </a:t>
            </a:r>
            <a:r>
              <a:rPr i="1" lang="id-ID">
                <a:solidFill>
                  <a:schemeClr val="dk1"/>
                </a:solidFill>
                <a:latin typeface="Candara"/>
                <a:ea typeface="Candara"/>
                <a:cs typeface="Candara"/>
                <a:sym typeface="Candara"/>
              </a:rPr>
              <a:t>sticky note</a:t>
            </a:r>
            <a:r>
              <a:rPr lang="id-ID">
                <a:solidFill>
                  <a:schemeClr val="dk1"/>
                </a:solidFill>
                <a:latin typeface="Candara"/>
                <a:ea typeface="Candara"/>
                <a:cs typeface="Candara"/>
                <a:sym typeface="Candara"/>
              </a:rPr>
              <a:t> :</a:t>
            </a:r>
            <a:endParaRPr/>
          </a:p>
          <a:p>
            <a:pPr indent="0" lvl="0" marL="0" rtl="0" algn="just">
              <a:lnSpc>
                <a:spcPct val="115000"/>
              </a:lnSpc>
              <a:spcBef>
                <a:spcPts val="1000"/>
              </a:spcBef>
              <a:spcAft>
                <a:spcPts val="0"/>
              </a:spcAft>
              <a:buSzPts val="1000"/>
              <a:buNone/>
            </a:pPr>
            <a:r>
              <a:rPr b="1" lang="id-ID">
                <a:solidFill>
                  <a:schemeClr val="dk1"/>
                </a:solidFill>
                <a:latin typeface="Candara"/>
                <a:ea typeface="Candara"/>
                <a:cs typeface="Candara"/>
                <a:sym typeface="Candara"/>
              </a:rPr>
              <a:t>Pengalaman belajar apa yang telah Bapak/Ibu peroleh dari sesi Komunitas Belajar 1 ini?</a:t>
            </a:r>
            <a:endParaRPr>
              <a:latin typeface="Candara"/>
              <a:ea typeface="Candara"/>
              <a:cs typeface="Candara"/>
              <a:sym typeface="Candara"/>
            </a:endParaRPr>
          </a:p>
          <a:p>
            <a:pPr indent="-228600" lvl="0" marL="457200" rtl="0" algn="l">
              <a:lnSpc>
                <a:spcPct val="90000"/>
              </a:lnSpc>
              <a:spcBef>
                <a:spcPts val="1000"/>
              </a:spcBef>
              <a:spcAft>
                <a:spcPts val="0"/>
              </a:spcAft>
              <a:buClr>
                <a:srgbClr val="888888"/>
              </a:buClr>
              <a:buSzPts val="2400"/>
              <a:buNone/>
            </a:pPr>
            <a:r>
              <a:t/>
            </a:r>
            <a:endParaRPr>
              <a:solidFill>
                <a:schemeClr val="dk1"/>
              </a:solidFill>
              <a:latin typeface="Candara"/>
              <a:ea typeface="Candara"/>
              <a:cs typeface="Candara"/>
              <a:sym typeface="Candara"/>
            </a:endParaRPr>
          </a:p>
        </p:txBody>
      </p:sp>
      <p:pic>
        <p:nvPicPr>
          <p:cNvPr id="725" name="Google Shape;725;p61"/>
          <p:cNvPicPr preferRelativeResize="0"/>
          <p:nvPr/>
        </p:nvPicPr>
        <p:blipFill rotWithShape="1">
          <a:blip r:embed="rId3">
            <a:alphaModFix/>
          </a:blip>
          <a:srcRect b="0" l="0" r="0" t="0"/>
          <a:stretch/>
        </p:blipFill>
        <p:spPr>
          <a:xfrm>
            <a:off x="7375162" y="2473489"/>
            <a:ext cx="3818746" cy="315377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62"/>
          <p:cNvSpPr txBox="1"/>
          <p:nvPr>
            <p:ph idx="1" type="body"/>
          </p:nvPr>
        </p:nvSpPr>
        <p:spPr>
          <a:xfrm>
            <a:off x="613347" y="2713220"/>
            <a:ext cx="5952345" cy="1379096"/>
          </a:xfrm>
          <a:prstGeom prst="rect">
            <a:avLst/>
          </a:prstGeom>
          <a:noFill/>
          <a:ln>
            <a:noFill/>
          </a:ln>
        </p:spPr>
        <p:txBody>
          <a:bodyPr anchorCtr="1" anchor="ctr" bIns="45700" lIns="91425" spcFirstLastPara="1" rIns="91425" wrap="square" tIns="45700">
            <a:normAutofit/>
          </a:bodyPr>
          <a:lstStyle/>
          <a:p>
            <a:pPr indent="0" lvl="0" marL="114300" rtl="0" algn="ctr">
              <a:lnSpc>
                <a:spcPct val="90000"/>
              </a:lnSpc>
              <a:spcBef>
                <a:spcPts val="1000"/>
              </a:spcBef>
              <a:spcAft>
                <a:spcPts val="0"/>
              </a:spcAft>
              <a:buSzPts val="1800"/>
              <a:buNone/>
            </a:pPr>
            <a:r>
              <a:rPr b="1" lang="id-ID" sz="4400"/>
              <a:t>PENUTUP</a:t>
            </a:r>
            <a:endParaRPr/>
          </a:p>
        </p:txBody>
      </p:sp>
      <p:pic>
        <p:nvPicPr>
          <p:cNvPr id="731" name="Google Shape;731;p62"/>
          <p:cNvPicPr preferRelativeResize="0"/>
          <p:nvPr/>
        </p:nvPicPr>
        <p:blipFill rotWithShape="1">
          <a:blip r:embed="rId3">
            <a:alphaModFix/>
          </a:blip>
          <a:srcRect b="0" l="0" r="0" t="0"/>
          <a:stretch/>
        </p:blipFill>
        <p:spPr>
          <a:xfrm>
            <a:off x="7101700" y="1495656"/>
            <a:ext cx="4650856" cy="418225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pic>
        <p:nvPicPr>
          <p:cNvPr id="736" name="Google Shape;736;p63"/>
          <p:cNvPicPr preferRelativeResize="0"/>
          <p:nvPr/>
        </p:nvPicPr>
        <p:blipFill rotWithShape="1">
          <a:blip r:embed="rId3">
            <a:alphaModFix/>
          </a:blip>
          <a:srcRect b="-2" l="0" r="11075" t="0"/>
          <a:stretch/>
        </p:blipFill>
        <p:spPr>
          <a:xfrm>
            <a:off x="36300" y="978900"/>
            <a:ext cx="6717876" cy="5915025"/>
          </a:xfrm>
          <a:custGeom>
            <a:rect b="b" l="l" r="r" t="t"/>
            <a:pathLst>
              <a:path extrusionOk="0" h="6858000" w="7743949">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ln>
            <a:noFill/>
          </a:ln>
        </p:spPr>
      </p:pic>
      <p:sp>
        <p:nvSpPr>
          <p:cNvPr id="737" name="Google Shape;737;p63"/>
          <p:cNvSpPr txBox="1"/>
          <p:nvPr>
            <p:ph idx="1" type="body"/>
          </p:nvPr>
        </p:nvSpPr>
        <p:spPr>
          <a:xfrm>
            <a:off x="6096000" y="1911927"/>
            <a:ext cx="5251450" cy="4011725"/>
          </a:xfrm>
          <a:prstGeom prst="rect">
            <a:avLst/>
          </a:prstGeom>
          <a:noFill/>
          <a:ln>
            <a:noFill/>
          </a:ln>
        </p:spPr>
        <p:txBody>
          <a:bodyPr anchorCtr="1" anchor="ctr" bIns="45700" lIns="91425" spcFirstLastPara="1" rIns="91425" wrap="square" tIns="45700">
            <a:normAutofit/>
          </a:bodyPr>
          <a:lstStyle/>
          <a:p>
            <a:pPr indent="-228600" lvl="0" marL="457200" rtl="0" algn="ctr">
              <a:lnSpc>
                <a:spcPct val="90000"/>
              </a:lnSpc>
              <a:spcBef>
                <a:spcPts val="1000"/>
              </a:spcBef>
              <a:spcAft>
                <a:spcPts val="0"/>
              </a:spcAft>
              <a:buSzPts val="2400"/>
              <a:buNone/>
            </a:pPr>
            <a:r>
              <a:rPr b="1" lang="id-ID" sz="6000">
                <a:solidFill>
                  <a:schemeClr val="dk1"/>
                </a:solidFill>
                <a:latin typeface="Candara"/>
                <a:ea typeface="Candara"/>
                <a:cs typeface="Candara"/>
                <a:sym typeface="Candara"/>
              </a:rPr>
              <a:t>TERIMA KASIH</a:t>
            </a:r>
            <a:endParaRPr b="1" sz="6000">
              <a:solidFill>
                <a:schemeClr val="dk1"/>
              </a:solidFill>
              <a:latin typeface="Candara"/>
              <a:ea typeface="Candara"/>
              <a:cs typeface="Candara"/>
              <a:sym typeface="Candara"/>
            </a:endParaRPr>
          </a:p>
          <a:p>
            <a:pPr indent="-228600" lvl="0" marL="457200" rtl="0" algn="ctr">
              <a:lnSpc>
                <a:spcPct val="90000"/>
              </a:lnSpc>
              <a:spcBef>
                <a:spcPts val="1000"/>
              </a:spcBef>
              <a:spcAft>
                <a:spcPts val="0"/>
              </a:spcAft>
              <a:buSzPts val="2400"/>
              <a:buNone/>
            </a:pPr>
            <a:r>
              <a:t/>
            </a:r>
            <a:endParaRPr b="1" sz="6000">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7"/>
          <p:cNvSpPr txBox="1"/>
          <p:nvPr>
            <p:ph type="ctrTitle"/>
          </p:nvPr>
        </p:nvSpPr>
        <p:spPr>
          <a:xfrm>
            <a:off x="1524000" y="1600200"/>
            <a:ext cx="9144000" cy="889462"/>
          </a:xfrm>
          <a:prstGeom prst="rect">
            <a:avLst/>
          </a:prstGeom>
          <a:noFill/>
          <a:ln cap="flat" cmpd="sng" w="9525">
            <a:solidFill>
              <a:srgbClr val="00B0F0"/>
            </a:solidFill>
            <a:prstDash val="dash"/>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b="1" lang="id-ID"/>
              <a:t>Kesepakatan Kelas</a:t>
            </a:r>
            <a:endParaRPr b="1"/>
          </a:p>
        </p:txBody>
      </p:sp>
      <p:grpSp>
        <p:nvGrpSpPr>
          <p:cNvPr id="279" name="Google Shape;279;p7"/>
          <p:cNvGrpSpPr/>
          <p:nvPr/>
        </p:nvGrpSpPr>
        <p:grpSpPr>
          <a:xfrm>
            <a:off x="6214245" y="4477904"/>
            <a:ext cx="1504335" cy="1474839"/>
            <a:chOff x="7162120" y="3112475"/>
            <a:chExt cx="1504335" cy="1474839"/>
          </a:xfrm>
        </p:grpSpPr>
        <p:grpSp>
          <p:nvGrpSpPr>
            <p:cNvPr id="280" name="Google Shape;280;p7"/>
            <p:cNvGrpSpPr/>
            <p:nvPr/>
          </p:nvGrpSpPr>
          <p:grpSpPr>
            <a:xfrm>
              <a:off x="7580671" y="3422758"/>
              <a:ext cx="919548" cy="854274"/>
              <a:chOff x="-6690625" y="3631325"/>
              <a:chExt cx="307225" cy="292225"/>
            </a:xfrm>
          </p:grpSpPr>
          <p:sp>
            <p:nvSpPr>
              <p:cNvPr id="281" name="Google Shape;281;p7"/>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7"/>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7"/>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7"/>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7"/>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6" name="Google Shape;286;p7"/>
            <p:cNvSpPr/>
            <p:nvPr/>
          </p:nvSpPr>
          <p:spPr>
            <a:xfrm>
              <a:off x="7162120" y="3112475"/>
              <a:ext cx="1504335" cy="1474839"/>
            </a:xfrm>
            <a:prstGeom prst="ellipse">
              <a:avLst/>
            </a:prstGeom>
            <a:noFill/>
            <a:ln cap="flat" cmpd="sng" w="762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287" name="Google Shape;287;p7"/>
          <p:cNvGrpSpPr/>
          <p:nvPr/>
        </p:nvGrpSpPr>
        <p:grpSpPr>
          <a:xfrm>
            <a:off x="2678443" y="2691580"/>
            <a:ext cx="1504335" cy="1474839"/>
            <a:chOff x="5516523" y="4447554"/>
            <a:chExt cx="1504335" cy="1474839"/>
          </a:xfrm>
        </p:grpSpPr>
        <p:grpSp>
          <p:nvGrpSpPr>
            <p:cNvPr id="288" name="Google Shape;288;p7"/>
            <p:cNvGrpSpPr/>
            <p:nvPr/>
          </p:nvGrpSpPr>
          <p:grpSpPr>
            <a:xfrm>
              <a:off x="5825611" y="4811128"/>
              <a:ext cx="853667" cy="980458"/>
              <a:chOff x="-9961625" y="4048175"/>
              <a:chExt cx="357600" cy="355825"/>
            </a:xfrm>
          </p:grpSpPr>
          <p:sp>
            <p:nvSpPr>
              <p:cNvPr id="289" name="Google Shape;289;p7"/>
              <p:cNvSpPr/>
              <p:nvPr/>
            </p:nvSpPr>
            <p:spPr>
              <a:xfrm>
                <a:off x="-9958475" y="4048175"/>
                <a:ext cx="64625" cy="62650"/>
              </a:xfrm>
              <a:custGeom>
                <a:rect b="b" l="l" r="r" t="t"/>
                <a:pathLst>
                  <a:path extrusionOk="0" h="2506" w="2585">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7"/>
              <p:cNvSpPr/>
              <p:nvPr/>
            </p:nvSpPr>
            <p:spPr>
              <a:xfrm>
                <a:off x="-9873400" y="4048775"/>
                <a:ext cx="21275" cy="63025"/>
              </a:xfrm>
              <a:custGeom>
                <a:rect b="b" l="l" r="r" t="t"/>
                <a:pathLst>
                  <a:path extrusionOk="0" h="2521" w="851">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7"/>
              <p:cNvSpPr/>
              <p:nvPr/>
            </p:nvSpPr>
            <p:spPr>
              <a:xfrm>
                <a:off x="-9957675" y="4133050"/>
                <a:ext cx="63025" cy="19700"/>
              </a:xfrm>
              <a:custGeom>
                <a:rect b="b" l="l" r="r" t="t"/>
                <a:pathLst>
                  <a:path extrusionOk="0" h="788" w="2521">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7"/>
              <p:cNvSpPr/>
              <p:nvPr/>
            </p:nvSpPr>
            <p:spPr>
              <a:xfrm>
                <a:off x="-9961625" y="4132250"/>
                <a:ext cx="253650" cy="271750"/>
              </a:xfrm>
              <a:custGeom>
                <a:rect b="b" l="l" r="r" t="t"/>
                <a:pathLst>
                  <a:path extrusionOk="0" h="10870" w="10146">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7"/>
              <p:cNvSpPr/>
              <p:nvPr/>
            </p:nvSpPr>
            <p:spPr>
              <a:xfrm>
                <a:off x="-9791500" y="4069250"/>
                <a:ext cx="31550" cy="66175"/>
              </a:xfrm>
              <a:custGeom>
                <a:rect b="b" l="l" r="r" t="t"/>
                <a:pathLst>
                  <a:path extrusionOk="0" h="2647" w="1262">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7"/>
              <p:cNvSpPr/>
              <p:nvPr/>
            </p:nvSpPr>
            <p:spPr>
              <a:xfrm>
                <a:off x="-9740300" y="4049550"/>
                <a:ext cx="136275" cy="268600"/>
              </a:xfrm>
              <a:custGeom>
                <a:rect b="b" l="l" r="r" t="t"/>
                <a:pathLst>
                  <a:path extrusionOk="0" h="10744" w="5451">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5" name="Google Shape;295;p7"/>
            <p:cNvSpPr/>
            <p:nvPr/>
          </p:nvSpPr>
          <p:spPr>
            <a:xfrm>
              <a:off x="5516523" y="4447554"/>
              <a:ext cx="1504335" cy="1474839"/>
            </a:xfrm>
            <a:prstGeom prst="ellipse">
              <a:avLst/>
            </a:prstGeom>
            <a:noFill/>
            <a:ln cap="flat" cmpd="sng" w="762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296" name="Google Shape;296;p7"/>
          <p:cNvGrpSpPr/>
          <p:nvPr/>
        </p:nvGrpSpPr>
        <p:grpSpPr>
          <a:xfrm>
            <a:off x="4974890" y="2701565"/>
            <a:ext cx="1504335" cy="1474839"/>
            <a:chOff x="6040314" y="2228324"/>
            <a:chExt cx="1504335" cy="1474839"/>
          </a:xfrm>
        </p:grpSpPr>
        <p:grpSp>
          <p:nvGrpSpPr>
            <p:cNvPr id="297" name="Google Shape;297;p7"/>
            <p:cNvGrpSpPr/>
            <p:nvPr/>
          </p:nvGrpSpPr>
          <p:grpSpPr>
            <a:xfrm>
              <a:off x="6187149" y="2517174"/>
              <a:ext cx="1214141" cy="911825"/>
              <a:chOff x="-42651700" y="3217825"/>
              <a:chExt cx="367600" cy="317425"/>
            </a:xfrm>
          </p:grpSpPr>
          <p:sp>
            <p:nvSpPr>
              <p:cNvPr id="298" name="Google Shape;298;p7"/>
              <p:cNvSpPr/>
              <p:nvPr/>
            </p:nvSpPr>
            <p:spPr>
              <a:xfrm>
                <a:off x="-42651700" y="3239075"/>
                <a:ext cx="367600" cy="296175"/>
              </a:xfrm>
              <a:custGeom>
                <a:rect b="b" l="l" r="r" t="t"/>
                <a:pathLst>
                  <a:path extrusionOk="0" h="11847" w="14704">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7"/>
              <p:cNvSpPr/>
              <p:nvPr/>
            </p:nvSpPr>
            <p:spPr>
              <a:xfrm>
                <a:off x="-42419600" y="3217825"/>
                <a:ext cx="106350" cy="106350"/>
              </a:xfrm>
              <a:custGeom>
                <a:rect b="b" l="l" r="r" t="t"/>
                <a:pathLst>
                  <a:path extrusionOk="0" h="4254" w="4254">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7"/>
              <p:cNvSpPr/>
              <p:nvPr/>
            </p:nvSpPr>
            <p:spPr>
              <a:xfrm>
                <a:off x="-42623600" y="3218600"/>
                <a:ext cx="106350" cy="106375"/>
              </a:xfrm>
              <a:custGeom>
                <a:rect b="b" l="l" r="r" t="t"/>
                <a:pathLst>
                  <a:path extrusionOk="0" h="4255" w="4254">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7"/>
              <p:cNvSpPr/>
              <p:nvPr/>
            </p:nvSpPr>
            <p:spPr>
              <a:xfrm>
                <a:off x="-42561375" y="3279250"/>
                <a:ext cx="185900" cy="186700"/>
              </a:xfrm>
              <a:custGeom>
                <a:rect b="b" l="l" r="r" t="t"/>
                <a:pathLst>
                  <a:path extrusionOk="0" h="7468" w="7436">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0070C0"/>
              </a:solidFill>
              <a:ln cap="flat" cmpd="sng" w="9525">
                <a:solidFill>
                  <a:srgbClr val="0070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2" name="Google Shape;302;p7"/>
            <p:cNvSpPr/>
            <p:nvPr/>
          </p:nvSpPr>
          <p:spPr>
            <a:xfrm>
              <a:off x="6040314" y="2228324"/>
              <a:ext cx="1504335" cy="1474839"/>
            </a:xfrm>
            <a:prstGeom prst="ellipse">
              <a:avLst/>
            </a:prstGeom>
            <a:noFill/>
            <a:ln cap="flat" cmpd="sng" w="762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303" name="Google Shape;303;p7"/>
          <p:cNvGrpSpPr/>
          <p:nvPr/>
        </p:nvGrpSpPr>
        <p:grpSpPr>
          <a:xfrm>
            <a:off x="3930117" y="4490958"/>
            <a:ext cx="1504335" cy="1474839"/>
            <a:chOff x="4915324" y="3899690"/>
            <a:chExt cx="1504335" cy="1474839"/>
          </a:xfrm>
        </p:grpSpPr>
        <p:sp>
          <p:nvSpPr>
            <p:cNvPr id="304" name="Google Shape;304;p7"/>
            <p:cNvSpPr/>
            <p:nvPr/>
          </p:nvSpPr>
          <p:spPr>
            <a:xfrm>
              <a:off x="5294671" y="4209569"/>
              <a:ext cx="745643" cy="855082"/>
            </a:xfrm>
            <a:custGeom>
              <a:rect b="b" l="l" r="r" t="t"/>
              <a:pathLst>
                <a:path extrusionOk="0" h="14052" w="10776">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7"/>
            <p:cNvSpPr/>
            <p:nvPr/>
          </p:nvSpPr>
          <p:spPr>
            <a:xfrm>
              <a:off x="4915324" y="3899690"/>
              <a:ext cx="1504335" cy="1474839"/>
            </a:xfrm>
            <a:prstGeom prst="ellipse">
              <a:avLst/>
            </a:prstGeom>
            <a:noFill/>
            <a:ln cap="flat" cmpd="sng" w="762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306" name="Google Shape;306;p7"/>
            <p:cNvCxnSpPr>
              <a:stCxn id="305" idx="7"/>
              <a:endCxn id="305" idx="3"/>
            </p:cNvCxnSpPr>
            <p:nvPr/>
          </p:nvCxnSpPr>
          <p:spPr>
            <a:xfrm flipH="1">
              <a:off x="5135554" y="4115675"/>
              <a:ext cx="1063800" cy="1042800"/>
            </a:xfrm>
            <a:prstGeom prst="straightConnector1">
              <a:avLst/>
            </a:prstGeom>
            <a:noFill/>
            <a:ln cap="flat" cmpd="sng" w="76200">
              <a:solidFill>
                <a:srgbClr val="3E6EC2"/>
              </a:solidFill>
              <a:prstDash val="solid"/>
              <a:round/>
              <a:headEnd len="sm" w="sm" type="none"/>
              <a:tailEnd len="sm" w="sm" type="none"/>
            </a:ln>
          </p:spPr>
        </p:cxnSp>
      </p:grpSp>
      <p:grpSp>
        <p:nvGrpSpPr>
          <p:cNvPr id="307" name="Google Shape;307;p7"/>
          <p:cNvGrpSpPr/>
          <p:nvPr/>
        </p:nvGrpSpPr>
        <p:grpSpPr>
          <a:xfrm>
            <a:off x="7271338" y="2730173"/>
            <a:ext cx="1504335" cy="1474839"/>
            <a:chOff x="7053891" y="2569235"/>
            <a:chExt cx="1504335" cy="1474839"/>
          </a:xfrm>
        </p:grpSpPr>
        <p:grpSp>
          <p:nvGrpSpPr>
            <p:cNvPr id="308" name="Google Shape;308;p7"/>
            <p:cNvGrpSpPr/>
            <p:nvPr/>
          </p:nvGrpSpPr>
          <p:grpSpPr>
            <a:xfrm>
              <a:off x="7388944" y="2721403"/>
              <a:ext cx="836136" cy="1027174"/>
              <a:chOff x="-32568800" y="3232000"/>
              <a:chExt cx="291450" cy="282000"/>
            </a:xfrm>
          </p:grpSpPr>
          <p:sp>
            <p:nvSpPr>
              <p:cNvPr id="309" name="Google Shape;309;p7"/>
              <p:cNvSpPr/>
              <p:nvPr/>
            </p:nvSpPr>
            <p:spPr>
              <a:xfrm>
                <a:off x="-32545150" y="3232000"/>
                <a:ext cx="244175" cy="246550"/>
              </a:xfrm>
              <a:custGeom>
                <a:rect b="b" l="l" r="r" t="t"/>
                <a:pathLst>
                  <a:path extrusionOk="0" h="9862" w="9767">
                    <a:moveTo>
                      <a:pt x="4883" y="1"/>
                    </a:moveTo>
                    <a:cubicBezTo>
                      <a:pt x="4505" y="1"/>
                      <a:pt x="4222" y="316"/>
                      <a:pt x="4222" y="662"/>
                    </a:cubicBezTo>
                    <a:lnTo>
                      <a:pt x="4222" y="4128"/>
                    </a:lnTo>
                    <a:cubicBezTo>
                      <a:pt x="4159" y="4033"/>
                      <a:pt x="2899" y="1859"/>
                      <a:pt x="2772" y="1702"/>
                    </a:cubicBezTo>
                    <a:cubicBezTo>
                      <a:pt x="2639" y="1479"/>
                      <a:pt x="2394" y="1350"/>
                      <a:pt x="2151" y="1350"/>
                    </a:cubicBezTo>
                    <a:cubicBezTo>
                      <a:pt x="2051" y="1350"/>
                      <a:pt x="1951" y="1372"/>
                      <a:pt x="1859" y="1418"/>
                    </a:cubicBezTo>
                    <a:cubicBezTo>
                      <a:pt x="1512" y="1576"/>
                      <a:pt x="1386" y="2017"/>
                      <a:pt x="1544" y="2332"/>
                    </a:cubicBezTo>
                    <a:cubicBezTo>
                      <a:pt x="1544" y="2363"/>
                      <a:pt x="2804" y="4947"/>
                      <a:pt x="2836" y="4947"/>
                    </a:cubicBezTo>
                    <a:cubicBezTo>
                      <a:pt x="3434" y="4947"/>
                      <a:pt x="5261" y="4947"/>
                      <a:pt x="5261" y="6617"/>
                    </a:cubicBezTo>
                    <a:cubicBezTo>
                      <a:pt x="5261" y="6806"/>
                      <a:pt x="5104" y="6963"/>
                      <a:pt x="4883" y="6963"/>
                    </a:cubicBezTo>
                    <a:cubicBezTo>
                      <a:pt x="4694" y="6963"/>
                      <a:pt x="4537" y="6806"/>
                      <a:pt x="4537" y="6617"/>
                    </a:cubicBezTo>
                    <a:cubicBezTo>
                      <a:pt x="4537" y="6018"/>
                      <a:pt x="4253" y="5640"/>
                      <a:pt x="3056" y="5608"/>
                    </a:cubicBezTo>
                    <a:cubicBezTo>
                      <a:pt x="3056" y="5608"/>
                      <a:pt x="1260" y="4254"/>
                      <a:pt x="1197" y="4191"/>
                    </a:cubicBezTo>
                    <a:cubicBezTo>
                      <a:pt x="1060" y="4084"/>
                      <a:pt x="901" y="4029"/>
                      <a:pt x="745" y="4029"/>
                    </a:cubicBezTo>
                    <a:cubicBezTo>
                      <a:pt x="578" y="4029"/>
                      <a:pt x="414" y="4092"/>
                      <a:pt x="284" y="4222"/>
                    </a:cubicBezTo>
                    <a:cubicBezTo>
                      <a:pt x="0" y="4506"/>
                      <a:pt x="0" y="4915"/>
                      <a:pt x="284" y="5199"/>
                    </a:cubicBezTo>
                    <a:lnTo>
                      <a:pt x="1859" y="6774"/>
                    </a:lnTo>
                    <a:cubicBezTo>
                      <a:pt x="2048" y="6963"/>
                      <a:pt x="2142" y="7215"/>
                      <a:pt x="2142" y="7436"/>
                    </a:cubicBezTo>
                    <a:cubicBezTo>
                      <a:pt x="2142" y="8034"/>
                      <a:pt x="2520" y="8538"/>
                      <a:pt x="3088" y="8759"/>
                    </a:cubicBezTo>
                    <a:cubicBezTo>
                      <a:pt x="3245" y="8790"/>
                      <a:pt x="3371" y="8948"/>
                      <a:pt x="3434" y="9074"/>
                    </a:cubicBezTo>
                    <a:cubicBezTo>
                      <a:pt x="2426" y="8979"/>
                      <a:pt x="1260" y="8790"/>
                      <a:pt x="1103" y="8475"/>
                    </a:cubicBezTo>
                    <a:cubicBezTo>
                      <a:pt x="1103" y="8475"/>
                      <a:pt x="1197" y="8349"/>
                      <a:pt x="1638" y="8192"/>
                    </a:cubicBezTo>
                    <a:cubicBezTo>
                      <a:pt x="1544" y="8003"/>
                      <a:pt x="1481" y="7751"/>
                      <a:pt x="1481" y="7530"/>
                    </a:cubicBezTo>
                    <a:cubicBezTo>
                      <a:pt x="756" y="7782"/>
                      <a:pt x="441" y="8066"/>
                      <a:pt x="441" y="8475"/>
                    </a:cubicBezTo>
                    <a:cubicBezTo>
                      <a:pt x="441" y="9641"/>
                      <a:pt x="3718" y="9862"/>
                      <a:pt x="4883" y="9862"/>
                    </a:cubicBezTo>
                    <a:cubicBezTo>
                      <a:pt x="6081" y="9862"/>
                      <a:pt x="9357" y="9641"/>
                      <a:pt x="9357" y="8475"/>
                    </a:cubicBezTo>
                    <a:cubicBezTo>
                      <a:pt x="9357" y="8066"/>
                      <a:pt x="8979" y="7751"/>
                      <a:pt x="8317" y="7530"/>
                    </a:cubicBezTo>
                    <a:cubicBezTo>
                      <a:pt x="8317" y="7782"/>
                      <a:pt x="8286" y="8003"/>
                      <a:pt x="8160" y="8192"/>
                    </a:cubicBezTo>
                    <a:cubicBezTo>
                      <a:pt x="8286" y="8255"/>
                      <a:pt x="8349" y="8286"/>
                      <a:pt x="8443" y="8318"/>
                    </a:cubicBezTo>
                    <a:lnTo>
                      <a:pt x="8664" y="8444"/>
                    </a:lnTo>
                    <a:cubicBezTo>
                      <a:pt x="8475" y="8790"/>
                      <a:pt x="7372" y="8948"/>
                      <a:pt x="6364" y="9074"/>
                    </a:cubicBezTo>
                    <a:cubicBezTo>
                      <a:pt x="6427" y="8979"/>
                      <a:pt x="6553" y="8885"/>
                      <a:pt x="6711" y="8822"/>
                    </a:cubicBezTo>
                    <a:cubicBezTo>
                      <a:pt x="7246" y="8633"/>
                      <a:pt x="7656" y="8129"/>
                      <a:pt x="7656" y="7530"/>
                    </a:cubicBezTo>
                    <a:lnTo>
                      <a:pt x="7656" y="6428"/>
                    </a:lnTo>
                    <a:lnTo>
                      <a:pt x="9515" y="4569"/>
                    </a:lnTo>
                    <a:cubicBezTo>
                      <a:pt x="9767" y="4317"/>
                      <a:pt x="9767" y="3876"/>
                      <a:pt x="9515" y="3592"/>
                    </a:cubicBezTo>
                    <a:cubicBezTo>
                      <a:pt x="9373" y="3450"/>
                      <a:pt x="9192" y="3379"/>
                      <a:pt x="9010" y="3379"/>
                    </a:cubicBezTo>
                    <a:cubicBezTo>
                      <a:pt x="8829" y="3379"/>
                      <a:pt x="8648" y="3450"/>
                      <a:pt x="8506" y="3592"/>
                    </a:cubicBezTo>
                    <a:cubicBezTo>
                      <a:pt x="8191" y="3876"/>
                      <a:pt x="7498" y="4411"/>
                      <a:pt x="7026" y="4789"/>
                    </a:cubicBezTo>
                    <a:cubicBezTo>
                      <a:pt x="7089" y="4663"/>
                      <a:pt x="8191" y="2426"/>
                      <a:pt x="8254" y="2332"/>
                    </a:cubicBezTo>
                    <a:cubicBezTo>
                      <a:pt x="8412" y="1985"/>
                      <a:pt x="8286" y="1576"/>
                      <a:pt x="7939" y="1418"/>
                    </a:cubicBezTo>
                    <a:cubicBezTo>
                      <a:pt x="7847" y="1372"/>
                      <a:pt x="7747" y="1350"/>
                      <a:pt x="7647" y="1350"/>
                    </a:cubicBezTo>
                    <a:cubicBezTo>
                      <a:pt x="7404" y="1350"/>
                      <a:pt x="7159" y="1479"/>
                      <a:pt x="7026" y="1702"/>
                    </a:cubicBezTo>
                    <a:cubicBezTo>
                      <a:pt x="6900" y="1859"/>
                      <a:pt x="5639" y="4033"/>
                      <a:pt x="5576" y="4128"/>
                    </a:cubicBezTo>
                    <a:lnTo>
                      <a:pt x="5576" y="662"/>
                    </a:lnTo>
                    <a:cubicBezTo>
                      <a:pt x="5576" y="284"/>
                      <a:pt x="5261" y="1"/>
                      <a:pt x="4883" y="1"/>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7"/>
              <p:cNvSpPr/>
              <p:nvPr/>
            </p:nvSpPr>
            <p:spPr>
              <a:xfrm>
                <a:off x="-32568800" y="3392675"/>
                <a:ext cx="291450" cy="121325"/>
              </a:xfrm>
              <a:custGeom>
                <a:rect b="b" l="l" r="r" t="t"/>
                <a:pathLst>
                  <a:path extrusionOk="0" h="4853" w="11658">
                    <a:moveTo>
                      <a:pt x="9578" y="1"/>
                    </a:moveTo>
                    <a:lnTo>
                      <a:pt x="9263" y="316"/>
                    </a:lnTo>
                    <a:lnTo>
                      <a:pt x="9263" y="631"/>
                    </a:lnTo>
                    <a:cubicBezTo>
                      <a:pt x="10335" y="1040"/>
                      <a:pt x="10965" y="1576"/>
                      <a:pt x="10965" y="2143"/>
                    </a:cubicBezTo>
                    <a:cubicBezTo>
                      <a:pt x="10965" y="3119"/>
                      <a:pt x="8885" y="4191"/>
                      <a:pt x="5829" y="4191"/>
                    </a:cubicBezTo>
                    <a:cubicBezTo>
                      <a:pt x="2805" y="4191"/>
                      <a:pt x="726" y="3119"/>
                      <a:pt x="726" y="2143"/>
                    </a:cubicBezTo>
                    <a:cubicBezTo>
                      <a:pt x="726" y="1607"/>
                      <a:pt x="1261" y="1103"/>
                      <a:pt x="2175" y="725"/>
                    </a:cubicBezTo>
                    <a:lnTo>
                      <a:pt x="1671" y="190"/>
                    </a:lnTo>
                    <a:cubicBezTo>
                      <a:pt x="631" y="725"/>
                      <a:pt x="1" y="1387"/>
                      <a:pt x="1" y="2111"/>
                    </a:cubicBezTo>
                    <a:cubicBezTo>
                      <a:pt x="1" y="3655"/>
                      <a:pt x="2584" y="4852"/>
                      <a:pt x="5829" y="4852"/>
                    </a:cubicBezTo>
                    <a:cubicBezTo>
                      <a:pt x="9106" y="4852"/>
                      <a:pt x="11658" y="3624"/>
                      <a:pt x="11658" y="2111"/>
                    </a:cubicBezTo>
                    <a:cubicBezTo>
                      <a:pt x="11658" y="1261"/>
                      <a:pt x="10870" y="505"/>
                      <a:pt x="9578" y="1"/>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1" name="Google Shape;311;p7"/>
            <p:cNvSpPr/>
            <p:nvPr/>
          </p:nvSpPr>
          <p:spPr>
            <a:xfrm>
              <a:off x="7053891" y="2569235"/>
              <a:ext cx="1504335" cy="1474839"/>
            </a:xfrm>
            <a:prstGeom prst="ellipse">
              <a:avLst/>
            </a:prstGeom>
            <a:noFill/>
            <a:ln cap="flat" cmpd="sng" w="762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grpSp>
        <p:nvGrpSpPr>
          <p:cNvPr id="312" name="Google Shape;312;p7"/>
          <p:cNvGrpSpPr/>
          <p:nvPr/>
        </p:nvGrpSpPr>
        <p:grpSpPr>
          <a:xfrm>
            <a:off x="8404837" y="4405899"/>
            <a:ext cx="1504335" cy="1474839"/>
            <a:chOff x="805641" y="1702563"/>
            <a:chExt cx="1504335" cy="1474839"/>
          </a:xfrm>
        </p:grpSpPr>
        <p:sp>
          <p:nvSpPr>
            <p:cNvPr id="313" name="Google Shape;313;p7"/>
            <p:cNvSpPr/>
            <p:nvPr/>
          </p:nvSpPr>
          <p:spPr>
            <a:xfrm>
              <a:off x="805641" y="1702563"/>
              <a:ext cx="1504335" cy="1474839"/>
            </a:xfrm>
            <a:prstGeom prst="ellipse">
              <a:avLst/>
            </a:prstGeom>
            <a:noFill/>
            <a:ln cap="flat" cmpd="sng" w="762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314" name="Google Shape;314;p7"/>
            <p:cNvGrpSpPr/>
            <p:nvPr/>
          </p:nvGrpSpPr>
          <p:grpSpPr>
            <a:xfrm>
              <a:off x="1120878" y="1974947"/>
              <a:ext cx="959812" cy="902270"/>
              <a:chOff x="-49764975" y="3551225"/>
              <a:chExt cx="299300" cy="300650"/>
            </a:xfrm>
          </p:grpSpPr>
          <p:sp>
            <p:nvSpPr>
              <p:cNvPr id="315" name="Google Shape;315;p7"/>
              <p:cNvSpPr/>
              <p:nvPr/>
            </p:nvSpPr>
            <p:spPr>
              <a:xfrm>
                <a:off x="-49764975" y="3657325"/>
                <a:ext cx="35450" cy="18125"/>
              </a:xfrm>
              <a:custGeom>
                <a:rect b="b" l="l" r="r" t="t"/>
                <a:pathLst>
                  <a:path extrusionOk="0" h="725" w="1418">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7"/>
              <p:cNvSpPr/>
              <p:nvPr/>
            </p:nvSpPr>
            <p:spPr>
              <a:xfrm>
                <a:off x="-49763400" y="3598250"/>
                <a:ext cx="31525" cy="29950"/>
              </a:xfrm>
              <a:custGeom>
                <a:rect b="b" l="l" r="r" t="t"/>
                <a:pathLst>
                  <a:path extrusionOk="0" h="1198" w="1261">
                    <a:moveTo>
                      <a:pt x="390" y="0"/>
                    </a:moveTo>
                    <a:cubicBezTo>
                      <a:pt x="299" y="0"/>
                      <a:pt x="205" y="32"/>
                      <a:pt x="126" y="95"/>
                    </a:cubicBezTo>
                    <a:cubicBezTo>
                      <a:pt x="0" y="221"/>
                      <a:pt x="0" y="441"/>
                      <a:pt x="126" y="599"/>
                    </a:cubicBezTo>
                    <a:lnTo>
                      <a:pt x="630" y="1103"/>
                    </a:lnTo>
                    <a:cubicBezTo>
                      <a:pt x="693" y="1166"/>
                      <a:pt x="780" y="1197"/>
                      <a:pt x="870" y="1197"/>
                    </a:cubicBezTo>
                    <a:cubicBezTo>
                      <a:pt x="961" y="1197"/>
                      <a:pt x="1056" y="1166"/>
                      <a:pt x="1134" y="1103"/>
                    </a:cubicBezTo>
                    <a:cubicBezTo>
                      <a:pt x="1260" y="1008"/>
                      <a:pt x="1260" y="756"/>
                      <a:pt x="1134" y="599"/>
                    </a:cubicBezTo>
                    <a:lnTo>
                      <a:pt x="630" y="95"/>
                    </a:lnTo>
                    <a:cubicBezTo>
                      <a:pt x="567" y="32"/>
                      <a:pt x="481" y="0"/>
                      <a:pt x="390"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7"/>
              <p:cNvSpPr/>
              <p:nvPr/>
            </p:nvSpPr>
            <p:spPr>
              <a:xfrm>
                <a:off x="-49763400" y="3703975"/>
                <a:ext cx="31525" cy="30550"/>
              </a:xfrm>
              <a:custGeom>
                <a:rect b="b" l="l" r="r" t="t"/>
                <a:pathLst>
                  <a:path extrusionOk="0" h="1222" w="1261">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7"/>
              <p:cNvSpPr/>
              <p:nvPr/>
            </p:nvSpPr>
            <p:spPr>
              <a:xfrm>
                <a:off x="-49501125" y="3657325"/>
                <a:ext cx="35450" cy="18125"/>
              </a:xfrm>
              <a:custGeom>
                <a:rect b="b" l="l" r="r" t="t"/>
                <a:pathLst>
                  <a:path extrusionOk="0" h="725" w="1418">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7"/>
              <p:cNvSpPr/>
              <p:nvPr/>
            </p:nvSpPr>
            <p:spPr>
              <a:xfrm>
                <a:off x="-49499550" y="3598250"/>
                <a:ext cx="31525" cy="30550"/>
              </a:xfrm>
              <a:custGeom>
                <a:rect b="b" l="l" r="r" t="t"/>
                <a:pathLst>
                  <a:path extrusionOk="0" h="1222" w="1261">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7"/>
              <p:cNvSpPr/>
              <p:nvPr/>
            </p:nvSpPr>
            <p:spPr>
              <a:xfrm>
                <a:off x="-49499550" y="3704575"/>
                <a:ext cx="31525" cy="29950"/>
              </a:xfrm>
              <a:custGeom>
                <a:rect b="b" l="l" r="r" t="t"/>
                <a:pathLst>
                  <a:path extrusionOk="0" h="1198" w="1261">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7"/>
              <p:cNvSpPr/>
              <p:nvPr/>
            </p:nvSpPr>
            <p:spPr>
              <a:xfrm>
                <a:off x="-49725600" y="3551225"/>
                <a:ext cx="215050" cy="210875"/>
              </a:xfrm>
              <a:custGeom>
                <a:rect b="b" l="l" r="r" t="t"/>
                <a:pathLst>
                  <a:path extrusionOk="0" h="8435" w="8602">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7"/>
              <p:cNvSpPr/>
              <p:nvPr/>
            </p:nvSpPr>
            <p:spPr>
              <a:xfrm>
                <a:off x="-49633450" y="3697475"/>
                <a:ext cx="35475" cy="65400"/>
              </a:xfrm>
              <a:custGeom>
                <a:rect b="b" l="l" r="r" t="t"/>
                <a:pathLst>
                  <a:path extrusionOk="0" h="2616" w="1419">
                    <a:moveTo>
                      <a:pt x="0" y="1"/>
                    </a:moveTo>
                    <a:lnTo>
                      <a:pt x="0" y="2616"/>
                    </a:lnTo>
                    <a:lnTo>
                      <a:pt x="1418" y="2616"/>
                    </a:lnTo>
                    <a:lnTo>
                      <a:pt x="1418" y="1"/>
                    </a:lnTo>
                    <a:cubicBezTo>
                      <a:pt x="1198" y="95"/>
                      <a:pt x="946" y="127"/>
                      <a:pt x="725" y="127"/>
                    </a:cubicBezTo>
                    <a:cubicBezTo>
                      <a:pt x="473" y="127"/>
                      <a:pt x="252" y="95"/>
                      <a:pt x="0" y="1"/>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7"/>
              <p:cNvSpPr/>
              <p:nvPr/>
            </p:nvSpPr>
            <p:spPr>
              <a:xfrm>
                <a:off x="-49676775" y="3780975"/>
                <a:ext cx="123675" cy="34675"/>
              </a:xfrm>
              <a:custGeom>
                <a:rect b="b" l="l" r="r" t="t"/>
                <a:pathLst>
                  <a:path extrusionOk="0" h="1387" w="4947">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7"/>
              <p:cNvSpPr/>
              <p:nvPr/>
            </p:nvSpPr>
            <p:spPr>
              <a:xfrm>
                <a:off x="-49630300" y="3651800"/>
                <a:ext cx="29150" cy="31325"/>
              </a:xfrm>
              <a:custGeom>
                <a:rect b="b" l="l" r="r" t="t"/>
                <a:pathLst>
                  <a:path extrusionOk="0" h="1253" w="1166">
                    <a:moveTo>
                      <a:pt x="599" y="1"/>
                    </a:moveTo>
                    <a:lnTo>
                      <a:pt x="0" y="1135"/>
                    </a:lnTo>
                    <a:cubicBezTo>
                      <a:pt x="189" y="1214"/>
                      <a:pt x="386" y="1253"/>
                      <a:pt x="583" y="1253"/>
                    </a:cubicBezTo>
                    <a:cubicBezTo>
                      <a:pt x="780" y="1253"/>
                      <a:pt x="977" y="1214"/>
                      <a:pt x="1166" y="1135"/>
                    </a:cubicBezTo>
                    <a:lnTo>
                      <a:pt x="599" y="1"/>
                    </a:ln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7"/>
              <p:cNvSpPr/>
              <p:nvPr/>
            </p:nvSpPr>
            <p:spPr>
              <a:xfrm>
                <a:off x="-49657875" y="3833750"/>
                <a:ext cx="85100" cy="18125"/>
              </a:xfrm>
              <a:custGeom>
                <a:rect b="b" l="l" r="r" t="t"/>
                <a:pathLst>
                  <a:path extrusionOk="0" h="725" w="3404">
                    <a:moveTo>
                      <a:pt x="1" y="0"/>
                    </a:moveTo>
                    <a:cubicBezTo>
                      <a:pt x="158" y="410"/>
                      <a:pt x="536" y="725"/>
                      <a:pt x="977" y="725"/>
                    </a:cubicBezTo>
                    <a:lnTo>
                      <a:pt x="2395" y="725"/>
                    </a:lnTo>
                    <a:cubicBezTo>
                      <a:pt x="2868" y="725"/>
                      <a:pt x="3246" y="410"/>
                      <a:pt x="3403" y="0"/>
                    </a:cubicBezTo>
                    <a:close/>
                  </a:path>
                </a:pathLst>
              </a:cu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8"/>
          <p:cNvSpPr txBox="1"/>
          <p:nvPr>
            <p:ph type="title"/>
          </p:nvPr>
        </p:nvSpPr>
        <p:spPr>
          <a:xfrm>
            <a:off x="838200" y="1495656"/>
            <a:ext cx="5695604" cy="43289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200"/>
              <a:buNone/>
            </a:pPr>
            <a:r>
              <a:rPr b="1" lang="id-ID" sz="3200"/>
              <a:t>PERKENALAN</a:t>
            </a:r>
            <a:br>
              <a:rPr b="1" lang="id-ID" sz="3200"/>
            </a:br>
            <a:endParaRPr/>
          </a:p>
        </p:txBody>
      </p:sp>
      <p:sp>
        <p:nvSpPr>
          <p:cNvPr id="331" name="Google Shape;331;p8"/>
          <p:cNvSpPr txBox="1"/>
          <p:nvPr>
            <p:ph idx="1" type="body"/>
          </p:nvPr>
        </p:nvSpPr>
        <p:spPr>
          <a:xfrm>
            <a:off x="270305" y="1712104"/>
            <a:ext cx="6263499" cy="4098781"/>
          </a:xfrm>
          <a:prstGeom prst="rect">
            <a:avLst/>
          </a:prstGeom>
          <a:noFill/>
          <a:ln cap="flat" cmpd="sng" w="28575">
            <a:solidFill>
              <a:schemeClr val="lt1"/>
            </a:solidFill>
            <a:prstDash val="dash"/>
            <a:round/>
            <a:headEnd len="sm" w="sm" type="none"/>
            <a:tailEnd len="sm" w="sm" type="none"/>
          </a:ln>
        </p:spPr>
        <p:txBody>
          <a:bodyPr anchorCtr="0" anchor="t" bIns="45700" lIns="91425" spcFirstLastPara="1" rIns="91425" wrap="square" tIns="45700">
            <a:noAutofit/>
          </a:bodyPr>
          <a:lstStyle/>
          <a:p>
            <a:pPr indent="-342900" lvl="0" marL="457200" rtl="0" algn="just">
              <a:lnSpc>
                <a:spcPct val="90000"/>
              </a:lnSpc>
              <a:spcBef>
                <a:spcPts val="1000"/>
              </a:spcBef>
              <a:spcAft>
                <a:spcPts val="0"/>
              </a:spcAft>
              <a:buSzPts val="1800"/>
              <a:buAutoNum type="arabicPeriod"/>
            </a:pPr>
            <a:r>
              <a:rPr lang="id-ID" sz="2000">
                <a:solidFill>
                  <a:schemeClr val="dk1"/>
                </a:solidFill>
                <a:latin typeface="Candara"/>
                <a:ea typeface="Candara"/>
                <a:cs typeface="Candara"/>
                <a:sym typeface="Candara"/>
              </a:rPr>
              <a:t>Narasumber meminta para peserta untuk mengenalkan diri dengan teknik sambung awalan huruf nama dari A-Z.</a:t>
            </a:r>
            <a:endParaRPr/>
          </a:p>
          <a:p>
            <a:pPr indent="-342900" lvl="0" marL="457200" rtl="0" algn="just">
              <a:lnSpc>
                <a:spcPct val="90000"/>
              </a:lnSpc>
              <a:spcBef>
                <a:spcPts val="1000"/>
              </a:spcBef>
              <a:spcAft>
                <a:spcPts val="0"/>
              </a:spcAft>
              <a:buSzPts val="1800"/>
              <a:buAutoNum type="arabicPeriod"/>
            </a:pPr>
            <a:r>
              <a:rPr lang="id-ID" sz="2000">
                <a:solidFill>
                  <a:schemeClr val="dk1"/>
                </a:solidFill>
                <a:latin typeface="Candara"/>
                <a:ea typeface="Candara"/>
                <a:cs typeface="Candara"/>
                <a:sym typeface="Candara"/>
              </a:rPr>
              <a:t>Peserta menuliskan huruf awal nama pada kertas.</a:t>
            </a:r>
            <a:endParaRPr/>
          </a:p>
          <a:p>
            <a:pPr indent="-342900" lvl="0" marL="457200" rtl="0" algn="just">
              <a:lnSpc>
                <a:spcPct val="90000"/>
              </a:lnSpc>
              <a:spcBef>
                <a:spcPts val="1000"/>
              </a:spcBef>
              <a:spcAft>
                <a:spcPts val="0"/>
              </a:spcAft>
              <a:buSzPts val="1800"/>
              <a:buAutoNum type="arabicPeriod"/>
            </a:pPr>
            <a:r>
              <a:rPr lang="id-ID" sz="2000">
                <a:solidFill>
                  <a:schemeClr val="dk1"/>
                </a:solidFill>
                <a:latin typeface="Candara"/>
                <a:ea typeface="Candara"/>
                <a:cs typeface="Candara"/>
                <a:sym typeface="Candara"/>
              </a:rPr>
              <a:t>Peserta yang memiliki nama dengan huruf awal A memiliki giliran awal berkenalan, setelah selesai akan menunjuk peserta lain yang memiliki huruf yang sama atau huruf selanjutnya dengan menggunakan kata ‘DOR”, begitu seterusnya sampai selesai.</a:t>
            </a:r>
            <a:endParaRPr sz="2000">
              <a:solidFill>
                <a:schemeClr val="dk1"/>
              </a:solidFill>
              <a:latin typeface="Candara"/>
              <a:ea typeface="Candara"/>
              <a:cs typeface="Candara"/>
              <a:sym typeface="Candara"/>
            </a:endParaRPr>
          </a:p>
          <a:p>
            <a:pPr indent="-342900" lvl="0" marL="457200" rtl="0" algn="just">
              <a:lnSpc>
                <a:spcPct val="90000"/>
              </a:lnSpc>
              <a:spcBef>
                <a:spcPts val="1000"/>
              </a:spcBef>
              <a:spcAft>
                <a:spcPts val="0"/>
              </a:spcAft>
              <a:buSzPts val="1800"/>
              <a:buAutoNum type="arabicPeriod"/>
            </a:pPr>
            <a:r>
              <a:rPr lang="id-ID" sz="2000">
                <a:solidFill>
                  <a:schemeClr val="dk1"/>
                </a:solidFill>
                <a:latin typeface="Candara"/>
                <a:ea typeface="Candara"/>
                <a:cs typeface="Candara"/>
                <a:sym typeface="Candara"/>
              </a:rPr>
              <a:t>Perkenalan  dilakukan dengan meyebutkan nama, instansi, dan hobi .</a:t>
            </a:r>
            <a:endParaRPr/>
          </a:p>
          <a:p>
            <a:pPr indent="-342900" lvl="0" marL="457200" rtl="0" algn="just">
              <a:lnSpc>
                <a:spcPct val="90000"/>
              </a:lnSpc>
              <a:spcBef>
                <a:spcPts val="1000"/>
              </a:spcBef>
              <a:spcAft>
                <a:spcPts val="0"/>
              </a:spcAft>
              <a:buSzPts val="1800"/>
              <a:buAutoNum type="arabicPeriod"/>
            </a:pPr>
            <a:r>
              <a:rPr lang="id-ID" sz="2000">
                <a:solidFill>
                  <a:schemeClr val="dk1"/>
                </a:solidFill>
                <a:latin typeface="Candara"/>
                <a:ea typeface="Candara"/>
                <a:cs typeface="Candara"/>
                <a:sym typeface="Candara"/>
              </a:rPr>
              <a:t>Perkenalan dilakukan oleh semua peserta secara bergiliran</a:t>
            </a:r>
            <a:endParaRPr/>
          </a:p>
          <a:p>
            <a:pPr indent="-228600" lvl="0" marL="457200" rtl="0" algn="just">
              <a:lnSpc>
                <a:spcPct val="90000"/>
              </a:lnSpc>
              <a:spcBef>
                <a:spcPts val="1000"/>
              </a:spcBef>
              <a:spcAft>
                <a:spcPts val="0"/>
              </a:spcAft>
              <a:buSzPts val="1800"/>
              <a:buNone/>
            </a:pPr>
            <a:r>
              <a:t/>
            </a:r>
            <a:endParaRPr sz="2000">
              <a:solidFill>
                <a:schemeClr val="dk1"/>
              </a:solidFill>
              <a:latin typeface="Candara"/>
              <a:ea typeface="Candara"/>
              <a:cs typeface="Candara"/>
              <a:sym typeface="Candara"/>
            </a:endParaRPr>
          </a:p>
        </p:txBody>
      </p:sp>
      <p:pic>
        <p:nvPicPr>
          <p:cNvPr id="332" name="Google Shape;332;p8"/>
          <p:cNvPicPr preferRelativeResize="0"/>
          <p:nvPr/>
        </p:nvPicPr>
        <p:blipFill rotWithShape="1">
          <a:blip r:embed="rId3">
            <a:alphaModFix/>
          </a:blip>
          <a:srcRect b="0" l="0" r="0" t="0"/>
          <a:stretch/>
        </p:blipFill>
        <p:spPr>
          <a:xfrm>
            <a:off x="7101700" y="1495656"/>
            <a:ext cx="4650856" cy="41822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9"/>
          <p:cNvSpPr txBox="1"/>
          <p:nvPr>
            <p:ph type="title"/>
          </p:nvPr>
        </p:nvSpPr>
        <p:spPr>
          <a:xfrm>
            <a:off x="688298" y="2996103"/>
            <a:ext cx="5695604" cy="43289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3200"/>
              <a:buNone/>
            </a:pPr>
            <a:r>
              <a:rPr b="1" lang="id-ID" sz="4000" u="sng">
                <a:latin typeface="Candara"/>
                <a:ea typeface="Candara"/>
                <a:cs typeface="Candara"/>
                <a:sym typeface="Candara"/>
              </a:rPr>
              <a:t>MULAI DARI DIRI</a:t>
            </a:r>
            <a:endParaRPr/>
          </a:p>
        </p:txBody>
      </p:sp>
      <p:sp>
        <p:nvSpPr>
          <p:cNvPr id="338" name="Google Shape;338;p9"/>
          <p:cNvSpPr txBox="1"/>
          <p:nvPr>
            <p:ph idx="1" type="body"/>
          </p:nvPr>
        </p:nvSpPr>
        <p:spPr>
          <a:xfrm>
            <a:off x="688297" y="3578629"/>
            <a:ext cx="5695603" cy="560087"/>
          </a:xfrm>
          <a:prstGeom prst="rect">
            <a:avLst/>
          </a:prstGeom>
          <a:noFill/>
          <a:ln>
            <a:noFill/>
          </a:ln>
        </p:spPr>
        <p:txBody>
          <a:bodyPr anchorCtr="0" anchor="t" bIns="45700" lIns="91425" spcFirstLastPara="1" rIns="91425" wrap="square" tIns="45700">
            <a:normAutofit lnSpcReduction="10000"/>
          </a:bodyPr>
          <a:lstStyle/>
          <a:p>
            <a:pPr indent="0" lvl="0" marL="114300" rtl="0" algn="ctr">
              <a:lnSpc>
                <a:spcPct val="90000"/>
              </a:lnSpc>
              <a:spcBef>
                <a:spcPts val="1000"/>
              </a:spcBef>
              <a:spcAft>
                <a:spcPts val="0"/>
              </a:spcAft>
              <a:buSzPts val="1800"/>
              <a:buNone/>
            </a:pPr>
            <a:r>
              <a:rPr lang="id-ID">
                <a:solidFill>
                  <a:srgbClr val="757070"/>
                </a:solidFill>
              </a:rPr>
              <a:t>25 MENIT</a:t>
            </a:r>
            <a:endParaRPr/>
          </a:p>
        </p:txBody>
      </p:sp>
      <p:pic>
        <p:nvPicPr>
          <p:cNvPr id="339" name="Google Shape;339;p9"/>
          <p:cNvPicPr preferRelativeResize="0"/>
          <p:nvPr/>
        </p:nvPicPr>
        <p:blipFill rotWithShape="1">
          <a:blip r:embed="rId3">
            <a:alphaModFix/>
          </a:blip>
          <a:srcRect b="0" l="0" r="0" t="0"/>
          <a:stretch/>
        </p:blipFill>
        <p:spPr>
          <a:xfrm>
            <a:off x="7435938" y="1600030"/>
            <a:ext cx="4355666" cy="41451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ASUS</dc:creator>
</cp:coreProperties>
</file>